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8939aa520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9e01823a846e8"/>
  </p:sldMasterIdLst>
  <p:sldIdLst>
    <p:sldId xmlns:r="http://schemas.openxmlformats.org/officeDocument/2006/relationships" id="256" r:id="R5506052cef064596"/>
    <p:sldId xmlns:r="http://schemas.openxmlformats.org/officeDocument/2006/relationships" id="257" r:id="Rdf4a1b19c0664cb6"/>
    <p:sldId xmlns:r="http://schemas.openxmlformats.org/officeDocument/2006/relationships" id="258" r:id="Rc03bcce812d6406b"/>
    <p:sldId xmlns:r="http://schemas.openxmlformats.org/officeDocument/2006/relationships" id="259" r:id="R50fb2630585e4748"/>
    <p:sldId xmlns:r="http://schemas.openxmlformats.org/officeDocument/2006/relationships" id="260" r:id="R41ea03f40dc3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9e01823a846e8" /><Relationship Type="http://schemas.openxmlformats.org/officeDocument/2006/relationships/slide" Target="/ppt/slides/slide1.xml" Id="R5506052cef064596" /><Relationship Type="http://schemas.openxmlformats.org/officeDocument/2006/relationships/slide" Target="/ppt/slides/slide2.xml" Id="Rdf4a1b19c0664cb6" /><Relationship Type="http://schemas.openxmlformats.org/officeDocument/2006/relationships/slide" Target="/ppt/slides/slide3.xml" Id="Rc03bcce812d6406b" /><Relationship Type="http://schemas.openxmlformats.org/officeDocument/2006/relationships/slide" Target="/ppt/slides/slide4.xml" Id="R50fb2630585e4748" /><Relationship Type="http://schemas.openxmlformats.org/officeDocument/2006/relationships/slide" Target="/ppt/slides/slide5.xml" Id="R41ea03f40dc3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8b1032c2143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0cc43e3a64453" /><Relationship Type="http://schemas.openxmlformats.org/officeDocument/2006/relationships/theme" Target="/ppt/slideMasters/theme/theme1.xml" Id="Rc8d603dbd6074c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50cc43e3a644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11c5e045045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302980e7040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4c264ef9240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1bc8bf108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2abb352bd46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 &amp; VENNER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 &amp; VENNER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 &amp; VENNER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 &amp; VENNER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 &amp; VENNER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 &amp; VENNER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983 493 017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 &amp; VENNER AS</a:t>
            </a:r>
          </a:p>
        </p:txBody>
      </p:sp>
    </p:spTree>
  </p:cSld>
  <p:clrMapOvr>
    <a:masterClrMapping xmlns:a="http://schemas.openxmlformats.org/drawingml/2006/main"/>
  </p:clrMapOvr>
</p:sld>
</file>