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5b42d09e6d48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fdb7f677bd45bf"/>
  </p:sldMasterIdLst>
  <p:sldIdLst>
    <p:sldId xmlns:r="http://schemas.openxmlformats.org/officeDocument/2006/relationships" id="256" r:id="R6eb1ca11fb424f9b"/>
    <p:sldId xmlns:r="http://schemas.openxmlformats.org/officeDocument/2006/relationships" id="257" r:id="R0c07250017004eaf"/>
    <p:sldId xmlns:r="http://schemas.openxmlformats.org/officeDocument/2006/relationships" id="258" r:id="R5463315932d94621"/>
    <p:sldId xmlns:r="http://schemas.openxmlformats.org/officeDocument/2006/relationships" id="259" r:id="Rf410d2e09a3d47d6"/>
    <p:sldId xmlns:r="http://schemas.openxmlformats.org/officeDocument/2006/relationships" id="260" r:id="Rbd7c1bb25cf14fc4"/>
    <p:sldId xmlns:r="http://schemas.openxmlformats.org/officeDocument/2006/relationships" id="261" r:id="Rd4082620cf9c42e0"/>
    <p:sldId xmlns:r="http://schemas.openxmlformats.org/officeDocument/2006/relationships" id="262" r:id="R590e6946a59248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db7f677bd45bf" /><Relationship Type="http://schemas.openxmlformats.org/officeDocument/2006/relationships/slide" Target="/ppt/slides/slide1.xml" Id="R6eb1ca11fb424f9b" /><Relationship Type="http://schemas.openxmlformats.org/officeDocument/2006/relationships/slide" Target="/ppt/slides/slide2.xml" Id="R0c07250017004eaf" /><Relationship Type="http://schemas.openxmlformats.org/officeDocument/2006/relationships/slide" Target="/ppt/slides/slide3.xml" Id="R5463315932d94621" /><Relationship Type="http://schemas.openxmlformats.org/officeDocument/2006/relationships/slide" Target="/ppt/slides/slide4.xml" Id="Rf410d2e09a3d47d6" /><Relationship Type="http://schemas.openxmlformats.org/officeDocument/2006/relationships/slide" Target="/ppt/slides/slide5.xml" Id="Rbd7c1bb25cf14fc4" /><Relationship Type="http://schemas.openxmlformats.org/officeDocument/2006/relationships/slide" Target="/ppt/slides/slide6.xml" Id="Rd4082620cf9c42e0" /><Relationship Type="http://schemas.openxmlformats.org/officeDocument/2006/relationships/slide" Target="/ppt/slides/slide7.xml" Id="R590e6946a59248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7e30136b9748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69f752b5248c7" /><Relationship Type="http://schemas.openxmlformats.org/officeDocument/2006/relationships/theme" Target="/ppt/slideMasters/theme/theme1.xml" Id="Rbf59e901f8b245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d69f752b5248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af9889db5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27187e6694a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b86f83b014d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cf1f0484d46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f532f52c649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1fd28132e42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84cbaf4d342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NYGÅRD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EIENDOMSUTVIKLING AS ble etablert [år] og holder til i Sistranda.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1 500 343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7260 Sistranda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983 489 176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NYGÅRD EIENDOMSUTVIKLING AS</a:t>
            </a:r>
          </a:p>
        </p:txBody>
      </p:sp>
    </p:spTree>
  </p:cSld>
  <p:clrMapOvr>
    <a:masterClrMapping xmlns:a="http://schemas.openxmlformats.org/drawingml/2006/main"/>
  </p:clrMapOvr>
</p:sld>
</file>