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09df4770954e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003ad040eb42fd"/>
  </p:sldMasterIdLst>
  <p:sldIdLst>
    <p:sldId xmlns:r="http://schemas.openxmlformats.org/officeDocument/2006/relationships" id="256" r:id="R506d5def97214b7d"/>
    <p:sldId xmlns:r="http://schemas.openxmlformats.org/officeDocument/2006/relationships" id="257" r:id="R248ae36f3276421f"/>
    <p:sldId xmlns:r="http://schemas.openxmlformats.org/officeDocument/2006/relationships" id="258" r:id="R93aaf817f1a64f1b"/>
    <p:sldId xmlns:r="http://schemas.openxmlformats.org/officeDocument/2006/relationships" id="259" r:id="R4d5514cfd0264162"/>
    <p:sldId xmlns:r="http://schemas.openxmlformats.org/officeDocument/2006/relationships" id="260" r:id="R4934ca13a65348c2"/>
    <p:sldId xmlns:r="http://schemas.openxmlformats.org/officeDocument/2006/relationships" id="261" r:id="R5f0f94d6ee404d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003ad040eb42fd" /><Relationship Type="http://schemas.openxmlformats.org/officeDocument/2006/relationships/slide" Target="/ppt/slides/slide1.xml" Id="R506d5def97214b7d" /><Relationship Type="http://schemas.openxmlformats.org/officeDocument/2006/relationships/slide" Target="/ppt/slides/slide2.xml" Id="R248ae36f3276421f" /><Relationship Type="http://schemas.openxmlformats.org/officeDocument/2006/relationships/slide" Target="/ppt/slides/slide3.xml" Id="R93aaf817f1a64f1b" /><Relationship Type="http://schemas.openxmlformats.org/officeDocument/2006/relationships/slide" Target="/ppt/slides/slide4.xml" Id="R4d5514cfd0264162" /><Relationship Type="http://schemas.openxmlformats.org/officeDocument/2006/relationships/slide" Target="/ppt/slides/slide5.xml" Id="R4934ca13a65348c2" /><Relationship Type="http://schemas.openxmlformats.org/officeDocument/2006/relationships/slide" Target="/ppt/slides/slide6.xml" Id="R5f0f94d6ee404d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e1d136f2c4e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8b7539ea34c11" /><Relationship Type="http://schemas.openxmlformats.org/officeDocument/2006/relationships/theme" Target="/ppt/slideMasters/theme/theme1.xml" Id="R72ae9619a4e544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48b7539ea34c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82483f4f44b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d960f72114d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efbf330c143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18e25077c48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b73d3310246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20d9f0c8b44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NØSTMYR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NØSTMYR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NØSTMYR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NØSTMYR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NØSTMYR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NØSTMYR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2 672 231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813 799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205 393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1 876 558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11 910 416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NØSTMYR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983 485 863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NØSTMYR EIENDOM AS</a:t>
            </a:r>
          </a:p>
        </p:txBody>
      </p:sp>
    </p:spTree>
  </p:cSld>
  <p:clrMapOvr>
    <a:masterClrMapping xmlns:a="http://schemas.openxmlformats.org/drawingml/2006/main"/>
  </p:clrMapOvr>
</p:sld>
</file>