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cc98fbab0494c0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2f36af07cda4da5"/>
  </p:sldMasterIdLst>
  <p:sldIdLst>
    <p:sldId xmlns:r="http://schemas.openxmlformats.org/officeDocument/2006/relationships" id="256" r:id="Rb8d7b53f858a45dd"/>
    <p:sldId xmlns:r="http://schemas.openxmlformats.org/officeDocument/2006/relationships" id="257" r:id="R4e79167c85ff4476"/>
    <p:sldId xmlns:r="http://schemas.openxmlformats.org/officeDocument/2006/relationships" id="258" r:id="R105c42572bf64837"/>
    <p:sldId xmlns:r="http://schemas.openxmlformats.org/officeDocument/2006/relationships" id="259" r:id="R6efd2d23f2364390"/>
    <p:sldId xmlns:r="http://schemas.openxmlformats.org/officeDocument/2006/relationships" id="260" r:id="Rb631d3dc183a40e8"/>
    <p:sldId xmlns:r="http://schemas.openxmlformats.org/officeDocument/2006/relationships" id="261" r:id="R22073cf1012b438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2f36af07cda4da5" /><Relationship Type="http://schemas.openxmlformats.org/officeDocument/2006/relationships/slide" Target="/ppt/slides/slide1.xml" Id="Rb8d7b53f858a45dd" /><Relationship Type="http://schemas.openxmlformats.org/officeDocument/2006/relationships/slide" Target="/ppt/slides/slide2.xml" Id="R4e79167c85ff4476" /><Relationship Type="http://schemas.openxmlformats.org/officeDocument/2006/relationships/slide" Target="/ppt/slides/slide3.xml" Id="R105c42572bf64837" /><Relationship Type="http://schemas.openxmlformats.org/officeDocument/2006/relationships/slide" Target="/ppt/slides/slide4.xml" Id="R6efd2d23f2364390" /><Relationship Type="http://schemas.openxmlformats.org/officeDocument/2006/relationships/slide" Target="/ppt/slides/slide5.xml" Id="Rb631d3dc183a40e8" /><Relationship Type="http://schemas.openxmlformats.org/officeDocument/2006/relationships/slide" Target="/ppt/slides/slide6.xml" Id="R22073cf1012b438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1626bc79b35400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1fd236bcb946fc" /><Relationship Type="http://schemas.openxmlformats.org/officeDocument/2006/relationships/theme" Target="/ppt/slideMasters/theme/theme1.xml" Id="Rc65227fb848d473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f1fd236bcb946f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b0caab80e8407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f7a9ef233b4c5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92ead507ee4b9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d6ee33b1db404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317be967c64d9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c944fa9f8246b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LEIRVIK 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LEIRVIK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LEIRVIK BYGG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LEIRVIK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LEIRVIK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LEIRVIK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2018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7 605 551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−18 101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−27 916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580 430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1 107 413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LEIRVIK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983 482 449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LEIRVIK BYGG AS</a:t>
            </a:r>
          </a:p>
        </p:txBody>
      </p:sp>
    </p:spTree>
  </p:cSld>
  <p:clrMapOvr>
    <a:masterClrMapping xmlns:a="http://schemas.openxmlformats.org/drawingml/2006/main"/>
  </p:clrMapOvr>
</p:sld>
</file>