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4a8e85eedc42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3785c5fe084e1f"/>
  </p:sldMasterIdLst>
  <p:sldIdLst>
    <p:sldId xmlns:r="http://schemas.openxmlformats.org/officeDocument/2006/relationships" id="256" r:id="R336b0b2301754c04"/>
    <p:sldId xmlns:r="http://schemas.openxmlformats.org/officeDocument/2006/relationships" id="257" r:id="Rd67229d4cedf49af"/>
    <p:sldId xmlns:r="http://schemas.openxmlformats.org/officeDocument/2006/relationships" id="258" r:id="Rf7758e87b51e4876"/>
    <p:sldId xmlns:r="http://schemas.openxmlformats.org/officeDocument/2006/relationships" id="259" r:id="R7c00be8591784f9d"/>
    <p:sldId xmlns:r="http://schemas.openxmlformats.org/officeDocument/2006/relationships" id="260" r:id="R724d048eb8094e72"/>
    <p:sldId xmlns:r="http://schemas.openxmlformats.org/officeDocument/2006/relationships" id="261" r:id="R694a3b4f52144d4f"/>
    <p:sldId xmlns:r="http://schemas.openxmlformats.org/officeDocument/2006/relationships" id="262" r:id="R26bffcad2b7f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3785c5fe084e1f" /><Relationship Type="http://schemas.openxmlformats.org/officeDocument/2006/relationships/slide" Target="/ppt/slides/slide1.xml" Id="R336b0b2301754c04" /><Relationship Type="http://schemas.openxmlformats.org/officeDocument/2006/relationships/slide" Target="/ppt/slides/slide2.xml" Id="Rd67229d4cedf49af" /><Relationship Type="http://schemas.openxmlformats.org/officeDocument/2006/relationships/slide" Target="/ppt/slides/slide3.xml" Id="Rf7758e87b51e4876" /><Relationship Type="http://schemas.openxmlformats.org/officeDocument/2006/relationships/slide" Target="/ppt/slides/slide4.xml" Id="R7c00be8591784f9d" /><Relationship Type="http://schemas.openxmlformats.org/officeDocument/2006/relationships/slide" Target="/ppt/slides/slide5.xml" Id="R724d048eb8094e72" /><Relationship Type="http://schemas.openxmlformats.org/officeDocument/2006/relationships/slide" Target="/ppt/slides/slide6.xml" Id="R694a3b4f52144d4f" /><Relationship Type="http://schemas.openxmlformats.org/officeDocument/2006/relationships/slide" Target="/ppt/slides/slide7.xml" Id="R26bffcad2b7f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235aa4435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23cc5b0d1466b" /><Relationship Type="http://schemas.openxmlformats.org/officeDocument/2006/relationships/theme" Target="/ppt/slideMasters/theme/theme1.xml" Id="Ra3f1186abedb48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823cc5b0d146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e085008d841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d3d84701f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9a8f6202544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c5552067042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d35c3ae304b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bcced372446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8fca953c8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FRYDENLUND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VVS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13 687 473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11 794 536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14 807 429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Sør-Skurdalen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bjorn@frydenlundvvs.no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