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0aaa72f6aab408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c86fdea45fe4c7d"/>
  </p:sldMasterIdLst>
  <p:sldIdLst>
    <p:sldId xmlns:r="http://schemas.openxmlformats.org/officeDocument/2006/relationships" id="256" r:id="R652134eb7bbf40b0"/>
    <p:sldId xmlns:r="http://schemas.openxmlformats.org/officeDocument/2006/relationships" id="257" r:id="Rd0f418f71a9f4521"/>
    <p:sldId xmlns:r="http://schemas.openxmlformats.org/officeDocument/2006/relationships" id="258" r:id="Rc89fd977af394d11"/>
    <p:sldId xmlns:r="http://schemas.openxmlformats.org/officeDocument/2006/relationships" id="259" r:id="R9ba14512d10c4421"/>
    <p:sldId xmlns:r="http://schemas.openxmlformats.org/officeDocument/2006/relationships" id="260" r:id="R503b5586f5304663"/>
    <p:sldId xmlns:r="http://schemas.openxmlformats.org/officeDocument/2006/relationships" id="261" r:id="Rd3ed8ae1b415414d"/>
    <p:sldId xmlns:r="http://schemas.openxmlformats.org/officeDocument/2006/relationships" id="262" r:id="R5e2118be62e242e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86fdea45fe4c7d" /><Relationship Type="http://schemas.openxmlformats.org/officeDocument/2006/relationships/slide" Target="/ppt/slides/slide1.xml" Id="R652134eb7bbf40b0" /><Relationship Type="http://schemas.openxmlformats.org/officeDocument/2006/relationships/slide" Target="/ppt/slides/slide2.xml" Id="Rd0f418f71a9f4521" /><Relationship Type="http://schemas.openxmlformats.org/officeDocument/2006/relationships/slide" Target="/ppt/slides/slide3.xml" Id="Rc89fd977af394d11" /><Relationship Type="http://schemas.openxmlformats.org/officeDocument/2006/relationships/slide" Target="/ppt/slides/slide4.xml" Id="R9ba14512d10c4421" /><Relationship Type="http://schemas.openxmlformats.org/officeDocument/2006/relationships/slide" Target="/ppt/slides/slide5.xml" Id="R503b5586f5304663" /><Relationship Type="http://schemas.openxmlformats.org/officeDocument/2006/relationships/slide" Target="/ppt/slides/slide6.xml" Id="Rd3ed8ae1b415414d" /><Relationship Type="http://schemas.openxmlformats.org/officeDocument/2006/relationships/slide" Target="/ppt/slides/slide7.xml" Id="R5e2118be62e242e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b3668a3688443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7e5c9a83514d95" /><Relationship Type="http://schemas.openxmlformats.org/officeDocument/2006/relationships/theme" Target="/ppt/slideMasters/theme/theme1.xml" Id="Rb2d38fec58cd4d3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17e5c9a83514d9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c0561e9f0749e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111b32daae4b0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162c762da1431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1627668aba469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fff84d6c6e4b4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0005a868a9409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cfe64a68e746d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SUBSEA INNOVATION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SUBSEA INNOVATION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SUBSEA INNOVATION AS ble etablert [år] og holder til i Hommersåk.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SUBSEA INNOVATION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SUBSEA INNOVATION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SUBSEA INNOVATION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212 882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−153 548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366 669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11 635 806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11 761 230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SUBSEA INNOVATION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MAGNUSSEN MORTEN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SUBSEA INNOVATION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Åsas vei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4311 Hommersåk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68 77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983 475 728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SUBSEA INNOVATION AS</a:t>
            </a:r>
          </a:p>
        </p:txBody>
      </p:sp>
    </p:spTree>
  </p:cSld>
  <p:clrMapOvr>
    <a:masterClrMapping xmlns:a="http://schemas.openxmlformats.org/drawingml/2006/main"/>
  </p:clrMapOvr>
</p:sld>
</file>