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9cc03debcf45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487742d5744f6b"/>
  </p:sldMasterIdLst>
  <p:sldIdLst>
    <p:sldId xmlns:r="http://schemas.openxmlformats.org/officeDocument/2006/relationships" id="256" r:id="R4ae89a6ad43f4f03"/>
    <p:sldId xmlns:r="http://schemas.openxmlformats.org/officeDocument/2006/relationships" id="257" r:id="R40611e0be4db4da4"/>
    <p:sldId xmlns:r="http://schemas.openxmlformats.org/officeDocument/2006/relationships" id="258" r:id="R921d1ca3f3fe4bf1"/>
    <p:sldId xmlns:r="http://schemas.openxmlformats.org/officeDocument/2006/relationships" id="259" r:id="R99f4ce5cf06946e4"/>
    <p:sldId xmlns:r="http://schemas.openxmlformats.org/officeDocument/2006/relationships" id="260" r:id="Rdfd246e38c044394"/>
    <p:sldId xmlns:r="http://schemas.openxmlformats.org/officeDocument/2006/relationships" id="261" r:id="R242f2a135a6e455d"/>
    <p:sldId xmlns:r="http://schemas.openxmlformats.org/officeDocument/2006/relationships" id="262" r:id="R47382ff878b54f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87742d5744f6b" /><Relationship Type="http://schemas.openxmlformats.org/officeDocument/2006/relationships/slide" Target="/ppt/slides/slide1.xml" Id="R4ae89a6ad43f4f03" /><Relationship Type="http://schemas.openxmlformats.org/officeDocument/2006/relationships/slide" Target="/ppt/slides/slide2.xml" Id="R40611e0be4db4da4" /><Relationship Type="http://schemas.openxmlformats.org/officeDocument/2006/relationships/slide" Target="/ppt/slides/slide3.xml" Id="R921d1ca3f3fe4bf1" /><Relationship Type="http://schemas.openxmlformats.org/officeDocument/2006/relationships/slide" Target="/ppt/slides/slide4.xml" Id="R99f4ce5cf06946e4" /><Relationship Type="http://schemas.openxmlformats.org/officeDocument/2006/relationships/slide" Target="/ppt/slides/slide5.xml" Id="Rdfd246e38c044394" /><Relationship Type="http://schemas.openxmlformats.org/officeDocument/2006/relationships/slide" Target="/ppt/slides/slide6.xml" Id="R242f2a135a6e455d" /><Relationship Type="http://schemas.openxmlformats.org/officeDocument/2006/relationships/slide" Target="/ppt/slides/slide7.xml" Id="R47382ff878b54f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e94a386fa46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6222a6e8f4973" /><Relationship Type="http://schemas.openxmlformats.org/officeDocument/2006/relationships/theme" Target="/ppt/slideMasters/theme/theme1.xml" Id="Rffd989435f184b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a6222a6e8f49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358efd685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dc0e297d440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3745db8ab47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227b74a8349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1be4a6b2842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ac3f423a44a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d4fdcaf4a4d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PM-INTERNATIONAL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PM-INTERNATIONAL NORGE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46 032 911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4 480 972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3 163 217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17 779 842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32 316 423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PM-INTERNATIONAL AG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LIFEBALANCE AG  –  19,0 %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SVERRESSON INGER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Mustad Næringspark, Raufossvegen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2821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35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aina.ronning@pm-international.no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www.pm-international.no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983 474 608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PM-INTERNATIONAL NORGE AS</a:t>
            </a:r>
          </a:p>
        </p:txBody>
      </p:sp>
    </p:spTree>
  </p:cSld>
  <p:clrMapOvr>
    <a:masterClrMapping xmlns:a="http://schemas.openxmlformats.org/drawingml/2006/main"/>
  </p:clrMapOvr>
</p:sld>
</file>