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52445bcc3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b6e5c1bb144d3"/>
  </p:sldMasterIdLst>
  <p:sldIdLst>
    <p:sldId xmlns:r="http://schemas.openxmlformats.org/officeDocument/2006/relationships" id="256" r:id="R089fc200584b46ae"/>
    <p:sldId xmlns:r="http://schemas.openxmlformats.org/officeDocument/2006/relationships" id="257" r:id="Rf3b81c33d73642fc"/>
    <p:sldId xmlns:r="http://schemas.openxmlformats.org/officeDocument/2006/relationships" id="258" r:id="R3e5bc37f801c49c0"/>
    <p:sldId xmlns:r="http://schemas.openxmlformats.org/officeDocument/2006/relationships" id="259" r:id="Rab128982974c4b47"/>
    <p:sldId xmlns:r="http://schemas.openxmlformats.org/officeDocument/2006/relationships" id="260" r:id="R2e9af6729f6a4e2c"/>
    <p:sldId xmlns:r="http://schemas.openxmlformats.org/officeDocument/2006/relationships" id="261" r:id="Re3e412ecc530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b6e5c1bb144d3" /><Relationship Type="http://schemas.openxmlformats.org/officeDocument/2006/relationships/slide" Target="/ppt/slides/slide1.xml" Id="R089fc200584b46ae" /><Relationship Type="http://schemas.openxmlformats.org/officeDocument/2006/relationships/slide" Target="/ppt/slides/slide2.xml" Id="Rf3b81c33d73642fc" /><Relationship Type="http://schemas.openxmlformats.org/officeDocument/2006/relationships/slide" Target="/ppt/slides/slide3.xml" Id="R3e5bc37f801c49c0" /><Relationship Type="http://schemas.openxmlformats.org/officeDocument/2006/relationships/slide" Target="/ppt/slides/slide4.xml" Id="Rab128982974c4b47" /><Relationship Type="http://schemas.openxmlformats.org/officeDocument/2006/relationships/slide" Target="/ppt/slides/slide5.xml" Id="R2e9af6729f6a4e2c" /><Relationship Type="http://schemas.openxmlformats.org/officeDocument/2006/relationships/slide" Target="/ppt/slides/slide6.xml" Id="Re3e412ecc530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0884e5436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a4ffb49224d9c" /><Relationship Type="http://schemas.openxmlformats.org/officeDocument/2006/relationships/theme" Target="/ppt/slideMasters/theme/theme1.xml" Id="R133c41c08a1d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a4ffb4922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ebe1532ca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24832950248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35239bf85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415d84c22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eba80a2f3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8278d726d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SYLJUÅSEN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SYLJUÅSEN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SYLJUÅSEN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SYLJUÅSEN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SYLJUÅSEN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SYLJUÅSEN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SYLJUÅSEN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SYLJUÅSEN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Kallerudlia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14 50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post@syljuaasen.no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www.syljuaasen.no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983 469 094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SYLJUÅSEN AS</a:t>
            </a:r>
          </a:p>
        </p:txBody>
      </p:sp>
    </p:spTree>
  </p:cSld>
  <p:clrMapOvr>
    <a:masterClrMapping xmlns:a="http://schemas.openxmlformats.org/drawingml/2006/main"/>
  </p:clrMapOvr>
</p:sld>
</file>