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738a4c44c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37e9e0e0f64c5b"/>
  </p:sldMasterIdLst>
  <p:sldIdLst>
    <p:sldId xmlns:r="http://schemas.openxmlformats.org/officeDocument/2006/relationships" id="256" r:id="R634f7b48792d45f1"/>
    <p:sldId xmlns:r="http://schemas.openxmlformats.org/officeDocument/2006/relationships" id="257" r:id="Re7bc899572f842fe"/>
    <p:sldId xmlns:r="http://schemas.openxmlformats.org/officeDocument/2006/relationships" id="258" r:id="R341af25218234e4f"/>
    <p:sldId xmlns:r="http://schemas.openxmlformats.org/officeDocument/2006/relationships" id="259" r:id="R16638685c249491f"/>
    <p:sldId xmlns:r="http://schemas.openxmlformats.org/officeDocument/2006/relationships" id="260" r:id="R22634fb0e04e4d0d"/>
    <p:sldId xmlns:r="http://schemas.openxmlformats.org/officeDocument/2006/relationships" id="261" r:id="R849faab82fa446a2"/>
    <p:sldId xmlns:r="http://schemas.openxmlformats.org/officeDocument/2006/relationships" id="262" r:id="R1d9c800e0d3e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7e9e0e0f64c5b" /><Relationship Type="http://schemas.openxmlformats.org/officeDocument/2006/relationships/slide" Target="/ppt/slides/slide1.xml" Id="R634f7b48792d45f1" /><Relationship Type="http://schemas.openxmlformats.org/officeDocument/2006/relationships/slide" Target="/ppt/slides/slide2.xml" Id="Re7bc899572f842fe" /><Relationship Type="http://schemas.openxmlformats.org/officeDocument/2006/relationships/slide" Target="/ppt/slides/slide3.xml" Id="R341af25218234e4f" /><Relationship Type="http://schemas.openxmlformats.org/officeDocument/2006/relationships/slide" Target="/ppt/slides/slide4.xml" Id="R16638685c249491f" /><Relationship Type="http://schemas.openxmlformats.org/officeDocument/2006/relationships/slide" Target="/ppt/slides/slide5.xml" Id="R22634fb0e04e4d0d" /><Relationship Type="http://schemas.openxmlformats.org/officeDocument/2006/relationships/slide" Target="/ppt/slides/slide6.xml" Id="R849faab82fa446a2" /><Relationship Type="http://schemas.openxmlformats.org/officeDocument/2006/relationships/slide" Target="/ppt/slides/slide7.xml" Id="R1d9c800e0d3e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03190cefd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966b4f38f4a53" /><Relationship Type="http://schemas.openxmlformats.org/officeDocument/2006/relationships/theme" Target="/ppt/slideMasters/theme/theme1.xml" Id="R4311f399e7c8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966b4f38f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b92ffd23a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df1f69b92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59d174b3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ae99f21cc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a2eaa1f09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73f32da23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acecbee5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PRONIQUE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PRONIQUE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6 966 221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HESTETRÆET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age@hestetreet.com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983 466 664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PRONIQUE AS</a:t>
            </a:r>
          </a:p>
        </p:txBody>
      </p:sp>
    </p:spTree>
  </p:cSld>
  <p:clrMapOvr>
    <a:masterClrMapping xmlns:a="http://schemas.openxmlformats.org/drawingml/2006/main"/>
  </p:clrMapOvr>
</p:sld>
</file>