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e6cb2da41b6414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96795faab214c2e"/>
  </p:sldMasterIdLst>
  <p:sldIdLst>
    <p:sldId xmlns:r="http://schemas.openxmlformats.org/officeDocument/2006/relationships" id="256" r:id="Rb86f9cffef2349eb"/>
    <p:sldId xmlns:r="http://schemas.openxmlformats.org/officeDocument/2006/relationships" id="257" r:id="Ra05d1b9452954105"/>
    <p:sldId xmlns:r="http://schemas.openxmlformats.org/officeDocument/2006/relationships" id="258" r:id="R57ea73dc9df24eea"/>
    <p:sldId xmlns:r="http://schemas.openxmlformats.org/officeDocument/2006/relationships" id="259" r:id="R2b89073b4eb5455e"/>
    <p:sldId xmlns:r="http://schemas.openxmlformats.org/officeDocument/2006/relationships" id="260" r:id="Rc93fff35ee7f4cfa"/>
    <p:sldId xmlns:r="http://schemas.openxmlformats.org/officeDocument/2006/relationships" id="261" r:id="R6e976dd6c4254c1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96795faab214c2e" /><Relationship Type="http://schemas.openxmlformats.org/officeDocument/2006/relationships/slide" Target="/ppt/slides/slide1.xml" Id="Rb86f9cffef2349eb" /><Relationship Type="http://schemas.openxmlformats.org/officeDocument/2006/relationships/slide" Target="/ppt/slides/slide2.xml" Id="Ra05d1b9452954105" /><Relationship Type="http://schemas.openxmlformats.org/officeDocument/2006/relationships/slide" Target="/ppt/slides/slide3.xml" Id="R57ea73dc9df24eea" /><Relationship Type="http://schemas.openxmlformats.org/officeDocument/2006/relationships/slide" Target="/ppt/slides/slide4.xml" Id="R2b89073b4eb5455e" /><Relationship Type="http://schemas.openxmlformats.org/officeDocument/2006/relationships/slide" Target="/ppt/slides/slide5.xml" Id="Rc93fff35ee7f4cfa" /><Relationship Type="http://schemas.openxmlformats.org/officeDocument/2006/relationships/slide" Target="/ppt/slides/slide6.xml" Id="R6e976dd6c4254c1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e09d34731e041d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0b2bc11e4a491e" /><Relationship Type="http://schemas.openxmlformats.org/officeDocument/2006/relationships/theme" Target="/ppt/slideMasters/theme/theme1.xml" Id="R4a2b41d46996418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40b2bc11e4a491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c8bee7ac6b412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159152be53493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d6582c27064aa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4aef79e02340d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6bdb855b8d439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1dfcccf8f1493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NEDRE TORGGATE 11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NEDRE TORGGATE 11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NEDRE TORGGATE 11 AS ble etablert [år] og holder til i Drammen.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NEDRE TORGGATE 11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NEDRE TORGGATE 11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NEDRE TORGGATE 11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WENCHE ANGELIL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NEDRE TORGGATE 11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Nedre Torggate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3015 Drammen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983 462 979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NEDRE TORGGATE 11 AS</a:t>
            </a:r>
          </a:p>
        </p:txBody>
      </p:sp>
    </p:spTree>
  </p:cSld>
  <p:clrMapOvr>
    <a:masterClrMapping xmlns:a="http://schemas.openxmlformats.org/drawingml/2006/main"/>
  </p:clrMapOvr>
</p:sld>
</file>