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c14b7a77a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4f3f4c76c47f0"/>
  </p:sldMasterIdLst>
  <p:sldIdLst>
    <p:sldId xmlns:r="http://schemas.openxmlformats.org/officeDocument/2006/relationships" id="256" r:id="R03388ba37fe641da"/>
    <p:sldId xmlns:r="http://schemas.openxmlformats.org/officeDocument/2006/relationships" id="257" r:id="Ra150d623ceb54561"/>
    <p:sldId xmlns:r="http://schemas.openxmlformats.org/officeDocument/2006/relationships" id="258" r:id="Rd56169734cb74e0d"/>
    <p:sldId xmlns:r="http://schemas.openxmlformats.org/officeDocument/2006/relationships" id="259" r:id="R0d87074e0e7149c7"/>
    <p:sldId xmlns:r="http://schemas.openxmlformats.org/officeDocument/2006/relationships" id="260" r:id="Raeccd255dff545ff"/>
    <p:sldId xmlns:r="http://schemas.openxmlformats.org/officeDocument/2006/relationships" id="261" r:id="Ra69759ac98da448e"/>
    <p:sldId xmlns:r="http://schemas.openxmlformats.org/officeDocument/2006/relationships" id="262" r:id="Rdfc5f9d0da12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4f3f4c76c47f0" /><Relationship Type="http://schemas.openxmlformats.org/officeDocument/2006/relationships/slide" Target="/ppt/slides/slide1.xml" Id="R03388ba37fe641da" /><Relationship Type="http://schemas.openxmlformats.org/officeDocument/2006/relationships/slide" Target="/ppt/slides/slide2.xml" Id="Ra150d623ceb54561" /><Relationship Type="http://schemas.openxmlformats.org/officeDocument/2006/relationships/slide" Target="/ppt/slides/slide3.xml" Id="Rd56169734cb74e0d" /><Relationship Type="http://schemas.openxmlformats.org/officeDocument/2006/relationships/slide" Target="/ppt/slides/slide4.xml" Id="R0d87074e0e7149c7" /><Relationship Type="http://schemas.openxmlformats.org/officeDocument/2006/relationships/slide" Target="/ppt/slides/slide5.xml" Id="Raeccd255dff545ff" /><Relationship Type="http://schemas.openxmlformats.org/officeDocument/2006/relationships/slide" Target="/ppt/slides/slide6.xml" Id="Ra69759ac98da448e" /><Relationship Type="http://schemas.openxmlformats.org/officeDocument/2006/relationships/slide" Target="/ppt/slides/slide7.xml" Id="Rdfc5f9d0da12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6ced93182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bb8b76774ddb" /><Relationship Type="http://schemas.openxmlformats.org/officeDocument/2006/relationships/theme" Target="/ppt/slideMasters/theme/theme1.xml" Id="R940886057dc0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7bb8b7677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047b9da7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eef7af56d41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d1cd014c4a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eb99d8988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c720213b7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86407545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fddde330b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 FISKEOPPDRETT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FISKEOPPDRETT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Sandviksveien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983 459 730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FISKEOPPDRETT AS</a:t>
            </a:r>
          </a:p>
        </p:txBody>
      </p:sp>
    </p:spTree>
  </p:cSld>
  <p:clrMapOvr>
    <a:masterClrMapping xmlns:a="http://schemas.openxmlformats.org/drawingml/2006/main"/>
  </p:clrMapOvr>
</p:sld>
</file>