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eacc862e3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af2d58be9f487e"/>
  </p:sldMasterIdLst>
  <p:sldIdLst>
    <p:sldId xmlns:r="http://schemas.openxmlformats.org/officeDocument/2006/relationships" id="256" r:id="R171587aec798496a"/>
    <p:sldId xmlns:r="http://schemas.openxmlformats.org/officeDocument/2006/relationships" id="257" r:id="R43b97ca0df4f4949"/>
    <p:sldId xmlns:r="http://schemas.openxmlformats.org/officeDocument/2006/relationships" id="258" r:id="Rfc63960286794219"/>
    <p:sldId xmlns:r="http://schemas.openxmlformats.org/officeDocument/2006/relationships" id="259" r:id="R501c46f1af134a6c"/>
    <p:sldId xmlns:r="http://schemas.openxmlformats.org/officeDocument/2006/relationships" id="260" r:id="Ra6c7ac4221b5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f2d58be9f487e" /><Relationship Type="http://schemas.openxmlformats.org/officeDocument/2006/relationships/slide" Target="/ppt/slides/slide1.xml" Id="R171587aec798496a" /><Relationship Type="http://schemas.openxmlformats.org/officeDocument/2006/relationships/slide" Target="/ppt/slides/slide2.xml" Id="R43b97ca0df4f4949" /><Relationship Type="http://schemas.openxmlformats.org/officeDocument/2006/relationships/slide" Target="/ppt/slides/slide3.xml" Id="Rfc63960286794219" /><Relationship Type="http://schemas.openxmlformats.org/officeDocument/2006/relationships/slide" Target="/ppt/slides/slide4.xml" Id="R501c46f1af134a6c" /><Relationship Type="http://schemas.openxmlformats.org/officeDocument/2006/relationships/slide" Target="/ppt/slides/slide5.xml" Id="Ra6c7ac4221b5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a7578d08b4a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69d492d1540a6" /><Relationship Type="http://schemas.openxmlformats.org/officeDocument/2006/relationships/theme" Target="/ppt/slideMasters/theme/theme1.xml" Id="R8fda57bfbe53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69d492d1540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0817e6f8d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aa67c6d51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3f7bb9384e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97d3df820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eaf9b41694e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SONGDALEN INNREDNING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SONGDALEN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SONGDALEN INNREDNING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SONGDALEN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SONGDALEN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SONGDALEN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983 458 734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SONGDALEN INNREDNING AS</a:t>
            </a:r>
          </a:p>
        </p:txBody>
      </p:sp>
    </p:spTree>
  </p:cSld>
  <p:clrMapOvr>
    <a:masterClrMapping xmlns:a="http://schemas.openxmlformats.org/drawingml/2006/main"/>
  </p:clrMapOvr>
</p:sld>
</file>