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2e3481ce4849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5ca82af08745d9"/>
  </p:sldMasterIdLst>
  <p:sldIdLst>
    <p:sldId xmlns:r="http://schemas.openxmlformats.org/officeDocument/2006/relationships" id="256" r:id="Rb0174e0869fd4029"/>
    <p:sldId xmlns:r="http://schemas.openxmlformats.org/officeDocument/2006/relationships" id="257" r:id="R226db99eb60f4796"/>
    <p:sldId xmlns:r="http://schemas.openxmlformats.org/officeDocument/2006/relationships" id="258" r:id="Racd0f0418be244b3"/>
    <p:sldId xmlns:r="http://schemas.openxmlformats.org/officeDocument/2006/relationships" id="259" r:id="R89ff281b7a3e41b3"/>
    <p:sldId xmlns:r="http://schemas.openxmlformats.org/officeDocument/2006/relationships" id="260" r:id="Rd7bfe9a3917e4a11"/>
    <p:sldId xmlns:r="http://schemas.openxmlformats.org/officeDocument/2006/relationships" id="261" r:id="Radd13ca5aef94ea6"/>
    <p:sldId xmlns:r="http://schemas.openxmlformats.org/officeDocument/2006/relationships" id="262" r:id="Rd8372137ff4244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5ca82af08745d9" /><Relationship Type="http://schemas.openxmlformats.org/officeDocument/2006/relationships/slide" Target="/ppt/slides/slide1.xml" Id="Rb0174e0869fd4029" /><Relationship Type="http://schemas.openxmlformats.org/officeDocument/2006/relationships/slide" Target="/ppt/slides/slide2.xml" Id="R226db99eb60f4796" /><Relationship Type="http://schemas.openxmlformats.org/officeDocument/2006/relationships/slide" Target="/ppt/slides/slide3.xml" Id="Racd0f0418be244b3" /><Relationship Type="http://schemas.openxmlformats.org/officeDocument/2006/relationships/slide" Target="/ppt/slides/slide4.xml" Id="R89ff281b7a3e41b3" /><Relationship Type="http://schemas.openxmlformats.org/officeDocument/2006/relationships/slide" Target="/ppt/slides/slide5.xml" Id="Rd7bfe9a3917e4a11" /><Relationship Type="http://schemas.openxmlformats.org/officeDocument/2006/relationships/slide" Target="/ppt/slides/slide6.xml" Id="Radd13ca5aef94ea6" /><Relationship Type="http://schemas.openxmlformats.org/officeDocument/2006/relationships/slide" Target="/ppt/slides/slide7.xml" Id="Rd8372137ff4244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2c5434e25b49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f60a21fd841ed" /><Relationship Type="http://schemas.openxmlformats.org/officeDocument/2006/relationships/theme" Target="/ppt/slideMasters/theme/theme1.xml" Id="R2d3e06ea023640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5f60a21fd841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adf5a98304f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0ecd0b91143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b6d9a0fb342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8419231d34d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864dd90a042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82026730c4e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86e92ed8b4f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ISPAS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ISPAS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ISPAS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ISPAS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ISPAS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ISPAS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23 221 515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8 150 718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7 958 396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5 993 971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11 840 889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ISPAS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MICROWAVE AS  –  72,8 %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RADIRARA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JAN ERIK  –  12,1 %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ISPAS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Tomteveien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1618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21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rg@ispas.no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www.ispas.no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983 453 767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ISPAS AS</a:t>
            </a:r>
          </a:p>
        </p:txBody>
      </p:sp>
    </p:spTree>
  </p:cSld>
  <p:clrMapOvr>
    <a:masterClrMapping xmlns:a="http://schemas.openxmlformats.org/drawingml/2006/main"/>
  </p:clrMapOvr>
</p:sld>
</file>