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2864225ee9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4c7f399114a6e"/>
  </p:sldMasterIdLst>
  <p:sldIdLst>
    <p:sldId xmlns:r="http://schemas.openxmlformats.org/officeDocument/2006/relationships" id="256" r:id="Rd86d4cc775d9492d"/>
    <p:sldId xmlns:r="http://schemas.openxmlformats.org/officeDocument/2006/relationships" id="257" r:id="Rf787a8d95d5a487b"/>
    <p:sldId xmlns:r="http://schemas.openxmlformats.org/officeDocument/2006/relationships" id="258" r:id="R73f2bd84f6454488"/>
    <p:sldId xmlns:r="http://schemas.openxmlformats.org/officeDocument/2006/relationships" id="259" r:id="R13b774404c244ca4"/>
    <p:sldId xmlns:r="http://schemas.openxmlformats.org/officeDocument/2006/relationships" id="260" r:id="Rdbb74b036a26434d"/>
    <p:sldId xmlns:r="http://schemas.openxmlformats.org/officeDocument/2006/relationships" id="261" r:id="R0c5a9b81d0594de6"/>
    <p:sldId xmlns:r="http://schemas.openxmlformats.org/officeDocument/2006/relationships" id="262" r:id="R7d5d336a8a6d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4c7f399114a6e" /><Relationship Type="http://schemas.openxmlformats.org/officeDocument/2006/relationships/slide" Target="/ppt/slides/slide1.xml" Id="Rd86d4cc775d9492d" /><Relationship Type="http://schemas.openxmlformats.org/officeDocument/2006/relationships/slide" Target="/ppt/slides/slide2.xml" Id="Rf787a8d95d5a487b" /><Relationship Type="http://schemas.openxmlformats.org/officeDocument/2006/relationships/slide" Target="/ppt/slides/slide3.xml" Id="R73f2bd84f6454488" /><Relationship Type="http://schemas.openxmlformats.org/officeDocument/2006/relationships/slide" Target="/ppt/slides/slide4.xml" Id="R13b774404c244ca4" /><Relationship Type="http://schemas.openxmlformats.org/officeDocument/2006/relationships/slide" Target="/ppt/slides/slide5.xml" Id="Rdbb74b036a26434d" /><Relationship Type="http://schemas.openxmlformats.org/officeDocument/2006/relationships/slide" Target="/ppt/slides/slide6.xml" Id="R0c5a9b81d0594de6" /><Relationship Type="http://schemas.openxmlformats.org/officeDocument/2006/relationships/slide" Target="/ppt/slides/slide7.xml" Id="R7d5d336a8a6d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c86b382364e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bd7bd13c54147" /><Relationship Type="http://schemas.openxmlformats.org/officeDocument/2006/relationships/theme" Target="/ppt/slideMasters/theme/theme1.xml" Id="Re61c6c69a3a847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8bd7bd13c541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43b40b3c643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7880cf97442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7b233a8404c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7152af6fe4b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85522933842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eff07188a42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31e47aec5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 PARTNER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23 854 916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939 859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3 808 882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6 494 505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VYRD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PJUSKEN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BJONKEN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Gate 1 128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983 453 287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 PARTNER AS</a:t>
            </a:r>
          </a:p>
        </p:txBody>
      </p:sp>
    </p:spTree>
  </p:cSld>
  <p:clrMapOvr>
    <a:masterClrMapping xmlns:a="http://schemas.openxmlformats.org/drawingml/2006/main"/>
  </p:clrMapOvr>
</p:sld>
</file>