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8543d5363543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dcaeeadc5a4efb"/>
  </p:sldMasterIdLst>
  <p:sldIdLst>
    <p:sldId xmlns:r="http://schemas.openxmlformats.org/officeDocument/2006/relationships" id="256" r:id="Rfabcae9597964e5f"/>
    <p:sldId xmlns:r="http://schemas.openxmlformats.org/officeDocument/2006/relationships" id="257" r:id="R4fdfed91b1c145c7"/>
    <p:sldId xmlns:r="http://schemas.openxmlformats.org/officeDocument/2006/relationships" id="258" r:id="Re574d4479f4d46f4"/>
    <p:sldId xmlns:r="http://schemas.openxmlformats.org/officeDocument/2006/relationships" id="259" r:id="Rf660e5abd97e4856"/>
    <p:sldId xmlns:r="http://schemas.openxmlformats.org/officeDocument/2006/relationships" id="260" r:id="Ra28ca8917cba46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dcaeeadc5a4efb" /><Relationship Type="http://schemas.openxmlformats.org/officeDocument/2006/relationships/slide" Target="/ppt/slides/slide1.xml" Id="Rfabcae9597964e5f" /><Relationship Type="http://schemas.openxmlformats.org/officeDocument/2006/relationships/slide" Target="/ppt/slides/slide2.xml" Id="R4fdfed91b1c145c7" /><Relationship Type="http://schemas.openxmlformats.org/officeDocument/2006/relationships/slide" Target="/ppt/slides/slide3.xml" Id="Re574d4479f4d46f4" /><Relationship Type="http://schemas.openxmlformats.org/officeDocument/2006/relationships/slide" Target="/ppt/slides/slide4.xml" Id="Rf660e5abd97e4856" /><Relationship Type="http://schemas.openxmlformats.org/officeDocument/2006/relationships/slide" Target="/ppt/slides/slide5.xml" Id="Ra28ca8917cba46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b259efd10d4b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542d5359b4e85" /><Relationship Type="http://schemas.openxmlformats.org/officeDocument/2006/relationships/theme" Target="/ppt/slideMasters/theme/theme1.xml" Id="R3b23ce78d31c48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8542d5359b4e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907c095c94a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4e525af0545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d0d12660643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94d7c11724e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d98a287fb49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ALLSKOG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ALLSKOG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ALLSKOG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ALLSKOG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ALLSKOG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ALLSKOG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983 453 155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ALLSKOG HOLDING AS</a:t>
            </a:r>
          </a:p>
        </p:txBody>
      </p:sp>
    </p:spTree>
  </p:cSld>
  <p:clrMapOvr>
    <a:masterClrMapping xmlns:a="http://schemas.openxmlformats.org/drawingml/2006/main"/>
  </p:clrMapOvr>
</p:sld>
</file>