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6f82f5bedd24ea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522940ef8eb4d85"/>
  </p:sldMasterIdLst>
  <p:sldIdLst>
    <p:sldId xmlns:r="http://schemas.openxmlformats.org/officeDocument/2006/relationships" id="256" r:id="R889eb80a26064466"/>
    <p:sldId xmlns:r="http://schemas.openxmlformats.org/officeDocument/2006/relationships" id="257" r:id="Rced7893de37e48f1"/>
    <p:sldId xmlns:r="http://schemas.openxmlformats.org/officeDocument/2006/relationships" id="258" r:id="R28c2d1fe81ac449d"/>
    <p:sldId xmlns:r="http://schemas.openxmlformats.org/officeDocument/2006/relationships" id="259" r:id="Rf70f72daf40a4ffc"/>
    <p:sldId xmlns:r="http://schemas.openxmlformats.org/officeDocument/2006/relationships" id="260" r:id="Rad959af0d64149f5"/>
    <p:sldId xmlns:r="http://schemas.openxmlformats.org/officeDocument/2006/relationships" id="261" r:id="Rd237624986d64d5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522940ef8eb4d85" /><Relationship Type="http://schemas.openxmlformats.org/officeDocument/2006/relationships/slide" Target="/ppt/slides/slide1.xml" Id="R889eb80a26064466" /><Relationship Type="http://schemas.openxmlformats.org/officeDocument/2006/relationships/slide" Target="/ppt/slides/slide2.xml" Id="Rced7893de37e48f1" /><Relationship Type="http://schemas.openxmlformats.org/officeDocument/2006/relationships/slide" Target="/ppt/slides/slide3.xml" Id="R28c2d1fe81ac449d" /><Relationship Type="http://schemas.openxmlformats.org/officeDocument/2006/relationships/slide" Target="/ppt/slides/slide4.xml" Id="Rf70f72daf40a4ffc" /><Relationship Type="http://schemas.openxmlformats.org/officeDocument/2006/relationships/slide" Target="/ppt/slides/slide5.xml" Id="Rad959af0d64149f5" /><Relationship Type="http://schemas.openxmlformats.org/officeDocument/2006/relationships/slide" Target="/ppt/slides/slide6.xml" Id="Rd237624986d64d5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18d76c95f3b434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70cf80ffb44df3" /><Relationship Type="http://schemas.openxmlformats.org/officeDocument/2006/relationships/theme" Target="/ppt/slideMasters/theme/theme1.xml" Id="R0f0f7313984d4d7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370cf80ffb44df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c4f059a4d44db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c6d173cb1a4bf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ba0421778b45f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61c80137e348f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850d68df1249f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e2dd31d50b492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CROMWELL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CROMWELL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CROMWELL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CROMWELL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CROMWELL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CROMWELL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COMATRA NORGE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LØBROT SJUR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CROMWELL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983 452 159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CROMWELL AS</a:t>
            </a:r>
          </a:p>
        </p:txBody>
      </p:sp>
    </p:spTree>
  </p:cSld>
  <p:clrMapOvr>
    <a:masterClrMapping xmlns:a="http://schemas.openxmlformats.org/drawingml/2006/main"/>
  </p:clrMapOvr>
</p:sld>
</file>