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f4ec5e15d24a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fc25b5a20c4c07"/>
  </p:sldMasterIdLst>
  <p:sldIdLst>
    <p:sldId xmlns:r="http://schemas.openxmlformats.org/officeDocument/2006/relationships" id="256" r:id="R810d67c276564685"/>
    <p:sldId xmlns:r="http://schemas.openxmlformats.org/officeDocument/2006/relationships" id="257" r:id="R3920da1019a64ff1"/>
    <p:sldId xmlns:r="http://schemas.openxmlformats.org/officeDocument/2006/relationships" id="258" r:id="R6fd8bb13311042c1"/>
    <p:sldId xmlns:r="http://schemas.openxmlformats.org/officeDocument/2006/relationships" id="259" r:id="R019d50574d4347bf"/>
    <p:sldId xmlns:r="http://schemas.openxmlformats.org/officeDocument/2006/relationships" id="260" r:id="R14355421b4ae49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fc25b5a20c4c07" /><Relationship Type="http://schemas.openxmlformats.org/officeDocument/2006/relationships/slide" Target="/ppt/slides/slide1.xml" Id="R810d67c276564685" /><Relationship Type="http://schemas.openxmlformats.org/officeDocument/2006/relationships/slide" Target="/ppt/slides/slide2.xml" Id="R3920da1019a64ff1" /><Relationship Type="http://schemas.openxmlformats.org/officeDocument/2006/relationships/slide" Target="/ppt/slides/slide3.xml" Id="R6fd8bb13311042c1" /><Relationship Type="http://schemas.openxmlformats.org/officeDocument/2006/relationships/slide" Target="/ppt/slides/slide4.xml" Id="R019d50574d4347bf" /><Relationship Type="http://schemas.openxmlformats.org/officeDocument/2006/relationships/slide" Target="/ppt/slides/slide5.xml" Id="R14355421b4ae49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7d5d7d4ff344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d6e45b2c941fd" /><Relationship Type="http://schemas.openxmlformats.org/officeDocument/2006/relationships/theme" Target="/ppt/slideMasters/theme/theme1.xml" Id="R2fb5e3639ba24b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3d6e45b2c941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fd6451ce54b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84b11dfab40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d9da1f00b49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d6749405c48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d1afec5714b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HAUGALAND MEIERI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MEIERI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HAUGALAND MEIERI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MEIERI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MEIERI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MEIERI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983 446 248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MEIERI AS</a:t>
            </a:r>
          </a:p>
        </p:txBody>
      </p:sp>
    </p:spTree>
  </p:cSld>
  <p:clrMapOvr>
    <a:masterClrMapping xmlns:a="http://schemas.openxmlformats.org/drawingml/2006/main"/>
  </p:clrMapOvr>
</p:sld>
</file>