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9e3e416e1849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e9149fd6fe4a41"/>
  </p:sldMasterIdLst>
  <p:sldIdLst>
    <p:sldId xmlns:r="http://schemas.openxmlformats.org/officeDocument/2006/relationships" id="256" r:id="Rd66df3302fc94764"/>
    <p:sldId xmlns:r="http://schemas.openxmlformats.org/officeDocument/2006/relationships" id="257" r:id="R6c42d4708f8f49ec"/>
    <p:sldId xmlns:r="http://schemas.openxmlformats.org/officeDocument/2006/relationships" id="258" r:id="Rcebb39cafa5b4117"/>
    <p:sldId xmlns:r="http://schemas.openxmlformats.org/officeDocument/2006/relationships" id="259" r:id="Rd155fb4839f14d7d"/>
    <p:sldId xmlns:r="http://schemas.openxmlformats.org/officeDocument/2006/relationships" id="260" r:id="R8f385dbb34be49e2"/>
    <p:sldId xmlns:r="http://schemas.openxmlformats.org/officeDocument/2006/relationships" id="261" r:id="Rd2cc55c227ab44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e9149fd6fe4a41" /><Relationship Type="http://schemas.openxmlformats.org/officeDocument/2006/relationships/slide" Target="/ppt/slides/slide1.xml" Id="Rd66df3302fc94764" /><Relationship Type="http://schemas.openxmlformats.org/officeDocument/2006/relationships/slide" Target="/ppt/slides/slide2.xml" Id="R6c42d4708f8f49ec" /><Relationship Type="http://schemas.openxmlformats.org/officeDocument/2006/relationships/slide" Target="/ppt/slides/slide3.xml" Id="Rcebb39cafa5b4117" /><Relationship Type="http://schemas.openxmlformats.org/officeDocument/2006/relationships/slide" Target="/ppt/slides/slide4.xml" Id="Rd155fb4839f14d7d" /><Relationship Type="http://schemas.openxmlformats.org/officeDocument/2006/relationships/slide" Target="/ppt/slides/slide5.xml" Id="R8f385dbb34be49e2" /><Relationship Type="http://schemas.openxmlformats.org/officeDocument/2006/relationships/slide" Target="/ppt/slides/slide6.xml" Id="Rd2cc55c227ab44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737386c1de4e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573e839a34207" /><Relationship Type="http://schemas.openxmlformats.org/officeDocument/2006/relationships/theme" Target="/ppt/slideMasters/theme/theme1.xml" Id="Ra742b20135f647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4573e839a342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5346369cd48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5533f29b94c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726bb7e7849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981543cb940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5e25580bd47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0ba9ca7b04a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MIDTNORSK STORKJØKKEN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MIDTNORSK STORKJØKKEN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MIDTNORSK STORKJØKKEN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MIDTNORSK STORKJØKKEN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MIDTNORSK STORKJØKKEN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MIDTNORSK STORKJØKKEN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1 454 998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507 151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379 160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556 970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1 062 152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MIDTNORSK STORKJØKKEN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983 446 175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MIDTNORSK STORKJØKKEN AS</a:t>
            </a:r>
          </a:p>
        </p:txBody>
      </p:sp>
    </p:spTree>
  </p:cSld>
  <p:clrMapOvr>
    <a:masterClrMapping xmlns:a="http://schemas.openxmlformats.org/drawingml/2006/main"/>
  </p:clrMapOvr>
</p:sld>
</file>