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ddbc2d86b45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98d1a0251e4e84"/>
  </p:sldMasterIdLst>
  <p:sldIdLst>
    <p:sldId xmlns:r="http://schemas.openxmlformats.org/officeDocument/2006/relationships" id="256" r:id="R1181f577e38f4e8e"/>
    <p:sldId xmlns:r="http://schemas.openxmlformats.org/officeDocument/2006/relationships" id="257" r:id="Rdcbeb5ff3ca540f4"/>
    <p:sldId xmlns:r="http://schemas.openxmlformats.org/officeDocument/2006/relationships" id="258" r:id="R840eb6e6fd2b4806"/>
    <p:sldId xmlns:r="http://schemas.openxmlformats.org/officeDocument/2006/relationships" id="259" r:id="Rbe06e14f7a584263"/>
    <p:sldId xmlns:r="http://schemas.openxmlformats.org/officeDocument/2006/relationships" id="260" r:id="Rc5364230a1644645"/>
    <p:sldId xmlns:r="http://schemas.openxmlformats.org/officeDocument/2006/relationships" id="261" r:id="R37461e8f210541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8d1a0251e4e84" /><Relationship Type="http://schemas.openxmlformats.org/officeDocument/2006/relationships/slide" Target="/ppt/slides/slide1.xml" Id="R1181f577e38f4e8e" /><Relationship Type="http://schemas.openxmlformats.org/officeDocument/2006/relationships/slide" Target="/ppt/slides/slide2.xml" Id="Rdcbeb5ff3ca540f4" /><Relationship Type="http://schemas.openxmlformats.org/officeDocument/2006/relationships/slide" Target="/ppt/slides/slide3.xml" Id="R840eb6e6fd2b4806" /><Relationship Type="http://schemas.openxmlformats.org/officeDocument/2006/relationships/slide" Target="/ppt/slides/slide4.xml" Id="Rbe06e14f7a584263" /><Relationship Type="http://schemas.openxmlformats.org/officeDocument/2006/relationships/slide" Target="/ppt/slides/slide5.xml" Id="Rc5364230a1644645" /><Relationship Type="http://schemas.openxmlformats.org/officeDocument/2006/relationships/slide" Target="/ppt/slides/slide6.xml" Id="R37461e8f210541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13e040b4c4e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c847cb17044eb" /><Relationship Type="http://schemas.openxmlformats.org/officeDocument/2006/relationships/theme" Target="/ppt/slideMasters/theme/theme1.xml" Id="R1e595f2abd8c48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1c847cb170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f3b35768e41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27d784cb84e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da301b28a42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56ea95e8f41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6aed0789949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ee2036fcb4a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983 442 013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WILD AS</a:t>
            </a:r>
          </a:p>
        </p:txBody>
      </p:sp>
    </p:spTree>
  </p:cSld>
  <p:clrMapOvr>
    <a:masterClrMapping xmlns:a="http://schemas.openxmlformats.org/drawingml/2006/main"/>
  </p:clrMapOvr>
</p:sld>
</file>