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b632c7c0ea45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c0c290ba174868"/>
  </p:sldMasterIdLst>
  <p:sldIdLst>
    <p:sldId xmlns:r="http://schemas.openxmlformats.org/officeDocument/2006/relationships" id="256" r:id="R09909ef47280461f"/>
    <p:sldId xmlns:r="http://schemas.openxmlformats.org/officeDocument/2006/relationships" id="257" r:id="R9cf5b5e48f4c4f9f"/>
    <p:sldId xmlns:r="http://schemas.openxmlformats.org/officeDocument/2006/relationships" id="258" r:id="Rbb134ab1edec4d16"/>
    <p:sldId xmlns:r="http://schemas.openxmlformats.org/officeDocument/2006/relationships" id="259" r:id="Rc6d41cd608c24847"/>
    <p:sldId xmlns:r="http://schemas.openxmlformats.org/officeDocument/2006/relationships" id="260" r:id="R8f2e76f32d3b4f45"/>
    <p:sldId xmlns:r="http://schemas.openxmlformats.org/officeDocument/2006/relationships" id="261" r:id="R48139db409794416"/>
    <p:sldId xmlns:r="http://schemas.openxmlformats.org/officeDocument/2006/relationships" id="262" r:id="Rba1d76ef274640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c0c290ba174868" /><Relationship Type="http://schemas.openxmlformats.org/officeDocument/2006/relationships/slide" Target="/ppt/slides/slide1.xml" Id="R09909ef47280461f" /><Relationship Type="http://schemas.openxmlformats.org/officeDocument/2006/relationships/slide" Target="/ppt/slides/slide2.xml" Id="R9cf5b5e48f4c4f9f" /><Relationship Type="http://schemas.openxmlformats.org/officeDocument/2006/relationships/slide" Target="/ppt/slides/slide3.xml" Id="Rbb134ab1edec4d16" /><Relationship Type="http://schemas.openxmlformats.org/officeDocument/2006/relationships/slide" Target="/ppt/slides/slide4.xml" Id="Rc6d41cd608c24847" /><Relationship Type="http://schemas.openxmlformats.org/officeDocument/2006/relationships/slide" Target="/ppt/slides/slide5.xml" Id="R8f2e76f32d3b4f45" /><Relationship Type="http://schemas.openxmlformats.org/officeDocument/2006/relationships/slide" Target="/ppt/slides/slide6.xml" Id="R48139db409794416" /><Relationship Type="http://schemas.openxmlformats.org/officeDocument/2006/relationships/slide" Target="/ppt/slides/slide7.xml" Id="Rba1d76ef274640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d4e27f26fa41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17bd7c2074199" /><Relationship Type="http://schemas.openxmlformats.org/officeDocument/2006/relationships/theme" Target="/ppt/slideMasters/theme/theme1.xml" Id="R441ca845bd514a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517bd7c20741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7f004ee454b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69aface354f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87010869046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c5fccf2ed45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8aef08d394f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fc5b933d94e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4f2f3ae354c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JØRGEN OTTEREN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OTTEREN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 OTTEREN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OTTEREN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OTTEREN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OTTEREN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42 273 176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2 629 509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1 368 831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7 231 136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27 532 466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OTTEREN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OTTEREN GULLEGGET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OTTEREN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Langgata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16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jorgen@otteren.no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www.otteren.no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983 437 672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OTTEREN AS</a:t>
            </a:r>
          </a:p>
        </p:txBody>
      </p:sp>
    </p:spTree>
  </p:cSld>
  <p:clrMapOvr>
    <a:masterClrMapping xmlns:a="http://schemas.openxmlformats.org/drawingml/2006/main"/>
  </p:clrMapOvr>
</p:sld>
</file>