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b06a25adc34a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f2fb73b45341e1"/>
  </p:sldMasterIdLst>
  <p:sldIdLst>
    <p:sldId xmlns:r="http://schemas.openxmlformats.org/officeDocument/2006/relationships" id="256" r:id="Re3fbcfe6ec8c4a1a"/>
    <p:sldId xmlns:r="http://schemas.openxmlformats.org/officeDocument/2006/relationships" id="257" r:id="R9ff37e927d2f42c4"/>
    <p:sldId xmlns:r="http://schemas.openxmlformats.org/officeDocument/2006/relationships" id="258" r:id="R908e2d6cd11b4e4a"/>
    <p:sldId xmlns:r="http://schemas.openxmlformats.org/officeDocument/2006/relationships" id="259" r:id="R9c631fde61444f06"/>
    <p:sldId xmlns:r="http://schemas.openxmlformats.org/officeDocument/2006/relationships" id="260" r:id="Rb24217374f4046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f2fb73b45341e1" /><Relationship Type="http://schemas.openxmlformats.org/officeDocument/2006/relationships/slide" Target="/ppt/slides/slide1.xml" Id="Re3fbcfe6ec8c4a1a" /><Relationship Type="http://schemas.openxmlformats.org/officeDocument/2006/relationships/slide" Target="/ppt/slides/slide2.xml" Id="R9ff37e927d2f42c4" /><Relationship Type="http://schemas.openxmlformats.org/officeDocument/2006/relationships/slide" Target="/ppt/slides/slide3.xml" Id="R908e2d6cd11b4e4a" /><Relationship Type="http://schemas.openxmlformats.org/officeDocument/2006/relationships/slide" Target="/ppt/slides/slide4.xml" Id="R9c631fde61444f06" /><Relationship Type="http://schemas.openxmlformats.org/officeDocument/2006/relationships/slide" Target="/ppt/slides/slide5.xml" Id="Rb24217374f4046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14bd651caa4a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d9ad05588b417e" /><Relationship Type="http://schemas.openxmlformats.org/officeDocument/2006/relationships/theme" Target="/ppt/slideMasters/theme/theme1.xml" Id="R903c4566ed434e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d9ad05588b41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e8c2a48acb46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e53928fa6f44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7050e1b744d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5bf02b6e134a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3ea0d968c84b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TIBCO SOFTWARE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TIBCO SOFTWARE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TIBCO SOFTWARE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TIBCO SOFTWARE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TIBCO SOFTWARE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TIBCO SOFTWARE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983 429 939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TIBCO SOFTWARE AS</a:t>
            </a:r>
          </a:p>
        </p:txBody>
      </p:sp>
    </p:spTree>
  </p:cSld>
  <p:clrMapOvr>
    <a:masterClrMapping xmlns:a="http://schemas.openxmlformats.org/drawingml/2006/main"/>
  </p:clrMapOvr>
</p:sld>
</file>