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c24002296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0cd7bf0224243"/>
  </p:sldMasterIdLst>
  <p:sldIdLst>
    <p:sldId xmlns:r="http://schemas.openxmlformats.org/officeDocument/2006/relationships" id="256" r:id="R568d332985864ecd"/>
    <p:sldId xmlns:r="http://schemas.openxmlformats.org/officeDocument/2006/relationships" id="257" r:id="R336a517ba78148d0"/>
    <p:sldId xmlns:r="http://schemas.openxmlformats.org/officeDocument/2006/relationships" id="258" r:id="Ref1c5baef2a04853"/>
    <p:sldId xmlns:r="http://schemas.openxmlformats.org/officeDocument/2006/relationships" id="259" r:id="R660dd0603dec4e22"/>
    <p:sldId xmlns:r="http://schemas.openxmlformats.org/officeDocument/2006/relationships" id="260" r:id="R4bb135d8ec82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0cd7bf0224243" /><Relationship Type="http://schemas.openxmlformats.org/officeDocument/2006/relationships/slide" Target="/ppt/slides/slide1.xml" Id="R568d332985864ecd" /><Relationship Type="http://schemas.openxmlformats.org/officeDocument/2006/relationships/slide" Target="/ppt/slides/slide2.xml" Id="R336a517ba78148d0" /><Relationship Type="http://schemas.openxmlformats.org/officeDocument/2006/relationships/slide" Target="/ppt/slides/slide3.xml" Id="Ref1c5baef2a04853" /><Relationship Type="http://schemas.openxmlformats.org/officeDocument/2006/relationships/slide" Target="/ppt/slides/slide4.xml" Id="R660dd0603dec4e22" /><Relationship Type="http://schemas.openxmlformats.org/officeDocument/2006/relationships/slide" Target="/ppt/slides/slide5.xml" Id="R4bb135d8ec82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ee6756329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87a7813646d9" /><Relationship Type="http://schemas.openxmlformats.org/officeDocument/2006/relationships/theme" Target="/ppt/slideMasters/theme/theme1.xml" Id="Rf69ff72e437e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a87a78136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02d58badd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75df3b89e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3fbdda9e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d40c5b5344f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0d775034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RIGHT SEARCH &amp; SELECTION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RIGHT SEARCH &amp; SELECTION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RIGHT SEARCH &amp; SELECTION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RIGHT SEARCH &amp; SELECTION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RIGHT SEARCH &amp; SELECTION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RIGHT SEARCH &amp; SELECTION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983 425 593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RIGHT SEARCH &amp; SELECTION NORWAY AS</a:t>
            </a:r>
          </a:p>
        </p:txBody>
      </p:sp>
    </p:spTree>
  </p:cSld>
  <p:clrMapOvr>
    <a:masterClrMapping xmlns:a="http://schemas.openxmlformats.org/drawingml/2006/main"/>
  </p:clrMapOvr>
</p:sld>
</file>