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350b29d09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f731bb8874f59"/>
  </p:sldMasterIdLst>
  <p:sldIdLst>
    <p:sldId xmlns:r="http://schemas.openxmlformats.org/officeDocument/2006/relationships" id="256" r:id="R0a828d1d7db7489d"/>
    <p:sldId xmlns:r="http://schemas.openxmlformats.org/officeDocument/2006/relationships" id="257" r:id="R4eef68e3471f469e"/>
    <p:sldId xmlns:r="http://schemas.openxmlformats.org/officeDocument/2006/relationships" id="258" r:id="R8cfa1b2e0bfb499a"/>
    <p:sldId xmlns:r="http://schemas.openxmlformats.org/officeDocument/2006/relationships" id="259" r:id="Rc6c171570a0d4d27"/>
    <p:sldId xmlns:r="http://schemas.openxmlformats.org/officeDocument/2006/relationships" id="260" r:id="Rf1e857a50e83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f731bb8874f59" /><Relationship Type="http://schemas.openxmlformats.org/officeDocument/2006/relationships/slide" Target="/ppt/slides/slide1.xml" Id="R0a828d1d7db7489d" /><Relationship Type="http://schemas.openxmlformats.org/officeDocument/2006/relationships/slide" Target="/ppt/slides/slide2.xml" Id="R4eef68e3471f469e" /><Relationship Type="http://schemas.openxmlformats.org/officeDocument/2006/relationships/slide" Target="/ppt/slides/slide3.xml" Id="R8cfa1b2e0bfb499a" /><Relationship Type="http://schemas.openxmlformats.org/officeDocument/2006/relationships/slide" Target="/ppt/slides/slide4.xml" Id="Rc6c171570a0d4d27" /><Relationship Type="http://schemas.openxmlformats.org/officeDocument/2006/relationships/slide" Target="/ppt/slides/slide5.xml" Id="Rf1e857a50e83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e865e4f92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8c1c51a64bd9" /><Relationship Type="http://schemas.openxmlformats.org/officeDocument/2006/relationships/theme" Target="/ppt/slideMasters/theme/theme1.xml" Id="Rf3cc054c400b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18c1c51a6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3b6cf3f1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a8c31fb1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d34114163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198baa87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5e03c28b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983 422 608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JOHANSEN AS</a:t>
            </a:r>
          </a:p>
        </p:txBody>
      </p:sp>
    </p:spTree>
  </p:cSld>
  <p:clrMapOvr>
    <a:masterClrMapping xmlns:a="http://schemas.openxmlformats.org/drawingml/2006/main"/>
  </p:clrMapOvr>
</p:sld>
</file>