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ac31e3673a44b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f26cf3e5424b8c"/>
  </p:sldMasterIdLst>
  <p:sldIdLst>
    <p:sldId xmlns:r="http://schemas.openxmlformats.org/officeDocument/2006/relationships" id="256" r:id="R850b7a7881af4c61"/>
    <p:sldId xmlns:r="http://schemas.openxmlformats.org/officeDocument/2006/relationships" id="257" r:id="R12dcda32bc1845a1"/>
    <p:sldId xmlns:r="http://schemas.openxmlformats.org/officeDocument/2006/relationships" id="258" r:id="Rdb31e0f6a60e400b"/>
    <p:sldId xmlns:r="http://schemas.openxmlformats.org/officeDocument/2006/relationships" id="259" r:id="R1309e5edee624d58"/>
    <p:sldId xmlns:r="http://schemas.openxmlformats.org/officeDocument/2006/relationships" id="260" r:id="R2e1e70e37e48454e"/>
    <p:sldId xmlns:r="http://schemas.openxmlformats.org/officeDocument/2006/relationships" id="261" r:id="R90c33b5f527d4516"/>
    <p:sldId xmlns:r="http://schemas.openxmlformats.org/officeDocument/2006/relationships" id="262" r:id="Rcd907d4d2f214b6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f26cf3e5424b8c" /><Relationship Type="http://schemas.openxmlformats.org/officeDocument/2006/relationships/slide" Target="/ppt/slides/slide1.xml" Id="R850b7a7881af4c61" /><Relationship Type="http://schemas.openxmlformats.org/officeDocument/2006/relationships/slide" Target="/ppt/slides/slide2.xml" Id="R12dcda32bc1845a1" /><Relationship Type="http://schemas.openxmlformats.org/officeDocument/2006/relationships/slide" Target="/ppt/slides/slide3.xml" Id="Rdb31e0f6a60e400b" /><Relationship Type="http://schemas.openxmlformats.org/officeDocument/2006/relationships/slide" Target="/ppt/slides/slide4.xml" Id="R1309e5edee624d58" /><Relationship Type="http://schemas.openxmlformats.org/officeDocument/2006/relationships/slide" Target="/ppt/slides/slide5.xml" Id="R2e1e70e37e48454e" /><Relationship Type="http://schemas.openxmlformats.org/officeDocument/2006/relationships/slide" Target="/ppt/slides/slide6.xml" Id="R90c33b5f527d4516" /><Relationship Type="http://schemas.openxmlformats.org/officeDocument/2006/relationships/slide" Target="/ppt/slides/slide7.xml" Id="Rcd907d4d2f214b6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85b0ea105c4d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dc22f34b3742c9" /><Relationship Type="http://schemas.openxmlformats.org/officeDocument/2006/relationships/theme" Target="/ppt/slideMasters/theme/theme1.xml" Id="Rad29109755c546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dc22f34b3742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d00a7c9ef64a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cc710a365b40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3a2e1f26ae4b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0c9361ae5344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42309a138a4e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d49531dda942f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8a1072ed8544c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KISTEBUNN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KISTEBUNN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KISTEBUNN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KISTEBUNN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KISTEBUNN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KISTEBUNN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−14 937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−180 406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7 297 080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13 420 113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KISTEBUNN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RØTHE OLA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KISTEBUNN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Sobona AS, Drammensveien 88B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ola@juss.net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983 401 740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KISTEBUNN AS</a:t>
            </a:r>
          </a:p>
        </p:txBody>
      </p:sp>
    </p:spTree>
  </p:cSld>
  <p:clrMapOvr>
    <a:masterClrMapping xmlns:a="http://schemas.openxmlformats.org/drawingml/2006/main"/>
  </p:clrMapOvr>
</p:sld>
</file>