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0c571e4e524a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a1e367acf54405"/>
  </p:sldMasterIdLst>
  <p:sldIdLst>
    <p:sldId xmlns:r="http://schemas.openxmlformats.org/officeDocument/2006/relationships" id="256" r:id="R7509e2ef15f94c39"/>
    <p:sldId xmlns:r="http://schemas.openxmlformats.org/officeDocument/2006/relationships" id="257" r:id="Rf1c2ab099f7e465c"/>
    <p:sldId xmlns:r="http://schemas.openxmlformats.org/officeDocument/2006/relationships" id="258" r:id="R3e5a39fe79804cfb"/>
    <p:sldId xmlns:r="http://schemas.openxmlformats.org/officeDocument/2006/relationships" id="259" r:id="R77aad86195814fbc"/>
    <p:sldId xmlns:r="http://schemas.openxmlformats.org/officeDocument/2006/relationships" id="260" r:id="R409bf8a601c247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a1e367acf54405" /><Relationship Type="http://schemas.openxmlformats.org/officeDocument/2006/relationships/slide" Target="/ppt/slides/slide1.xml" Id="R7509e2ef15f94c39" /><Relationship Type="http://schemas.openxmlformats.org/officeDocument/2006/relationships/slide" Target="/ppt/slides/slide2.xml" Id="Rf1c2ab099f7e465c" /><Relationship Type="http://schemas.openxmlformats.org/officeDocument/2006/relationships/slide" Target="/ppt/slides/slide3.xml" Id="R3e5a39fe79804cfb" /><Relationship Type="http://schemas.openxmlformats.org/officeDocument/2006/relationships/slide" Target="/ppt/slides/slide4.xml" Id="R77aad86195814fbc" /><Relationship Type="http://schemas.openxmlformats.org/officeDocument/2006/relationships/slide" Target="/ppt/slides/slide5.xml" Id="R409bf8a601c247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aa77ae939d4a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234c306594a16" /><Relationship Type="http://schemas.openxmlformats.org/officeDocument/2006/relationships/theme" Target="/ppt/slideMasters/theme/theme1.xml" Id="Rb18558f9aa9b47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d234c306594a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63fd228f254b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edb33e92f4c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628278d50c40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1128bc71a345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0d6f0b4ff4e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DIGITALPARTNER NORDVEST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DIGITALPARTNER NORDVEST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DIGITALPARTNER NORDVEST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DIGITALPARTNER NORDVEST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DIGITALPARTNER NORDVEST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DIGITALPARTNER NORDVEST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983 401 600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DIGITALPARTNER NORDVEST AS</a:t>
            </a:r>
          </a:p>
        </p:txBody>
      </p:sp>
    </p:spTree>
  </p:cSld>
  <p:clrMapOvr>
    <a:masterClrMapping xmlns:a="http://schemas.openxmlformats.org/drawingml/2006/main"/>
  </p:clrMapOvr>
</p:sld>
</file>