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dd41a173b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675ec223ed4a52"/>
  </p:sldMasterIdLst>
  <p:sldIdLst>
    <p:sldId xmlns:r="http://schemas.openxmlformats.org/officeDocument/2006/relationships" id="256" r:id="Rbc21989eb4764ec6"/>
    <p:sldId xmlns:r="http://schemas.openxmlformats.org/officeDocument/2006/relationships" id="257" r:id="R8390ef201cc14957"/>
    <p:sldId xmlns:r="http://schemas.openxmlformats.org/officeDocument/2006/relationships" id="258" r:id="R56fc03e9770d4904"/>
    <p:sldId xmlns:r="http://schemas.openxmlformats.org/officeDocument/2006/relationships" id="259" r:id="Rf70326e1b4b24d66"/>
    <p:sldId xmlns:r="http://schemas.openxmlformats.org/officeDocument/2006/relationships" id="260" r:id="Ra7f86de1b7dd448d"/>
    <p:sldId xmlns:r="http://schemas.openxmlformats.org/officeDocument/2006/relationships" id="261" r:id="R1f88d8c3e5924953"/>
    <p:sldId xmlns:r="http://schemas.openxmlformats.org/officeDocument/2006/relationships" id="262" r:id="R627da5d7f02b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75ec223ed4a52" /><Relationship Type="http://schemas.openxmlformats.org/officeDocument/2006/relationships/slide" Target="/ppt/slides/slide1.xml" Id="Rbc21989eb4764ec6" /><Relationship Type="http://schemas.openxmlformats.org/officeDocument/2006/relationships/slide" Target="/ppt/slides/slide2.xml" Id="R8390ef201cc14957" /><Relationship Type="http://schemas.openxmlformats.org/officeDocument/2006/relationships/slide" Target="/ppt/slides/slide3.xml" Id="R56fc03e9770d4904" /><Relationship Type="http://schemas.openxmlformats.org/officeDocument/2006/relationships/slide" Target="/ppt/slides/slide4.xml" Id="Rf70326e1b4b24d66" /><Relationship Type="http://schemas.openxmlformats.org/officeDocument/2006/relationships/slide" Target="/ppt/slides/slide5.xml" Id="Ra7f86de1b7dd448d" /><Relationship Type="http://schemas.openxmlformats.org/officeDocument/2006/relationships/slide" Target="/ppt/slides/slide6.xml" Id="R1f88d8c3e5924953" /><Relationship Type="http://schemas.openxmlformats.org/officeDocument/2006/relationships/slide" Target="/ppt/slides/slide7.xml" Id="R627da5d7f02b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624522bdc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2b3b5868c4435" /><Relationship Type="http://schemas.openxmlformats.org/officeDocument/2006/relationships/theme" Target="/ppt/slideMasters/theme/theme1.xml" Id="R06c4ca676e05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2b3b5868c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35a5a2877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cef7c6354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027cdce7d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dcf5b9fab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47ced85b3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963f4acb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c92ff51f6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GRUA INVEST AS ble etablert [år] og holder til i Grua.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2 798 783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39 584 747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Hadelandsvegen 1469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2742 Grua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32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983 398 049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GRUA INVEST AS</a:t>
            </a:r>
          </a:p>
        </p:txBody>
      </p:sp>
    </p:spTree>
  </p:cSld>
  <p:clrMapOvr>
    <a:masterClrMapping xmlns:a="http://schemas.openxmlformats.org/drawingml/2006/main"/>
  </p:clrMapOvr>
</p:sld>
</file>