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4eea27344f8466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57f615eb4bc4c5d"/>
  </p:sldMasterIdLst>
  <p:sldIdLst>
    <p:sldId xmlns:r="http://schemas.openxmlformats.org/officeDocument/2006/relationships" id="256" r:id="R6e9c20f95c544d63"/>
    <p:sldId xmlns:r="http://schemas.openxmlformats.org/officeDocument/2006/relationships" id="257" r:id="Rb9350bbd5e704e50"/>
    <p:sldId xmlns:r="http://schemas.openxmlformats.org/officeDocument/2006/relationships" id="258" r:id="R7631da0adbfc421d"/>
    <p:sldId xmlns:r="http://schemas.openxmlformats.org/officeDocument/2006/relationships" id="259" r:id="R674a38e72a3448c7"/>
    <p:sldId xmlns:r="http://schemas.openxmlformats.org/officeDocument/2006/relationships" id="260" r:id="R216b532a4374431a"/>
    <p:sldId xmlns:r="http://schemas.openxmlformats.org/officeDocument/2006/relationships" id="261" r:id="Re5625e7a08574e68"/>
    <p:sldId xmlns:r="http://schemas.openxmlformats.org/officeDocument/2006/relationships" id="262" r:id="R6dc66fcce10a439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57f615eb4bc4c5d" /><Relationship Type="http://schemas.openxmlformats.org/officeDocument/2006/relationships/slide" Target="/ppt/slides/slide1.xml" Id="R6e9c20f95c544d63" /><Relationship Type="http://schemas.openxmlformats.org/officeDocument/2006/relationships/slide" Target="/ppt/slides/slide2.xml" Id="Rb9350bbd5e704e50" /><Relationship Type="http://schemas.openxmlformats.org/officeDocument/2006/relationships/slide" Target="/ppt/slides/slide3.xml" Id="R7631da0adbfc421d" /><Relationship Type="http://schemas.openxmlformats.org/officeDocument/2006/relationships/slide" Target="/ppt/slides/slide4.xml" Id="R674a38e72a3448c7" /><Relationship Type="http://schemas.openxmlformats.org/officeDocument/2006/relationships/slide" Target="/ppt/slides/slide5.xml" Id="R216b532a4374431a" /><Relationship Type="http://schemas.openxmlformats.org/officeDocument/2006/relationships/slide" Target="/ppt/slides/slide6.xml" Id="Re5625e7a08574e68" /><Relationship Type="http://schemas.openxmlformats.org/officeDocument/2006/relationships/slide" Target="/ppt/slides/slide7.xml" Id="R6dc66fcce10a439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c17320bcaa4416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a29f64d3174973" /><Relationship Type="http://schemas.openxmlformats.org/officeDocument/2006/relationships/theme" Target="/ppt/slideMasters/theme/theme1.xml" Id="Rdb1a854abc1845d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8a29f64d317497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2bcf96caf0493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36fa09798f44f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47ec3946ab45d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e174f247924ac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61ef157787498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03a0061c0e407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5c5f7d35784db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EL-TEAM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EL-TEAM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EL-TEAM AS ble etablert [år] og holder til i Sortland.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EL-TEAM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EL-TEAM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EL-TEAM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239 391 947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21 099 515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16 800 956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28 808 532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95 801 702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EL-TEAM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M-K INVEST AS  –  99,6 %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EL-TEAM AS  –  0,4 %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EL-TEAM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Strandgata 44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8400 Sortland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76 12 07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post@elteam.no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www.elteam.no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983 389 317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EL-TEAM AS</a:t>
            </a:r>
          </a:p>
        </p:txBody>
      </p:sp>
    </p:spTree>
  </p:cSld>
  <p:clrMapOvr>
    <a:masterClrMapping xmlns:a="http://schemas.openxmlformats.org/drawingml/2006/main"/>
  </p:clrMapOvr>
</p:sld>
</file>