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7d2617714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a549c22824c85"/>
  </p:sldMasterIdLst>
  <p:sldIdLst>
    <p:sldId xmlns:r="http://schemas.openxmlformats.org/officeDocument/2006/relationships" id="256" r:id="Re24ee3331f76454b"/>
    <p:sldId xmlns:r="http://schemas.openxmlformats.org/officeDocument/2006/relationships" id="257" r:id="R0ab0a1a988a04c1c"/>
    <p:sldId xmlns:r="http://schemas.openxmlformats.org/officeDocument/2006/relationships" id="258" r:id="R92472104062b4079"/>
    <p:sldId xmlns:r="http://schemas.openxmlformats.org/officeDocument/2006/relationships" id="259" r:id="R814aec500c884f07"/>
    <p:sldId xmlns:r="http://schemas.openxmlformats.org/officeDocument/2006/relationships" id="260" r:id="Rf0ba86f42caf4009"/>
    <p:sldId xmlns:r="http://schemas.openxmlformats.org/officeDocument/2006/relationships" id="261" r:id="R5db836c2b51f4bb1"/>
    <p:sldId xmlns:r="http://schemas.openxmlformats.org/officeDocument/2006/relationships" id="262" r:id="Rd164f4e91d00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a549c22824c85" /><Relationship Type="http://schemas.openxmlformats.org/officeDocument/2006/relationships/slide" Target="/ppt/slides/slide1.xml" Id="Re24ee3331f76454b" /><Relationship Type="http://schemas.openxmlformats.org/officeDocument/2006/relationships/slide" Target="/ppt/slides/slide2.xml" Id="R0ab0a1a988a04c1c" /><Relationship Type="http://schemas.openxmlformats.org/officeDocument/2006/relationships/slide" Target="/ppt/slides/slide3.xml" Id="R92472104062b4079" /><Relationship Type="http://schemas.openxmlformats.org/officeDocument/2006/relationships/slide" Target="/ppt/slides/slide4.xml" Id="R814aec500c884f07" /><Relationship Type="http://schemas.openxmlformats.org/officeDocument/2006/relationships/slide" Target="/ppt/slides/slide5.xml" Id="Rf0ba86f42caf4009" /><Relationship Type="http://schemas.openxmlformats.org/officeDocument/2006/relationships/slide" Target="/ppt/slides/slide6.xml" Id="R5db836c2b51f4bb1" /><Relationship Type="http://schemas.openxmlformats.org/officeDocument/2006/relationships/slide" Target="/ppt/slides/slide7.xml" Id="Rd164f4e91d00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b1d657556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3f8e937647ce" /><Relationship Type="http://schemas.openxmlformats.org/officeDocument/2006/relationships/theme" Target="/ppt/slideMasters/theme/theme1.xml" Id="R6a996efaff2041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63f8e9376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4b1fbb600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dcccca5b14f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8bfbfa600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8eb8589c741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206919243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267a1be64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f28fe6a4b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EL-TEAM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239 391 947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16 800 956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28 808 532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95 801 702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M-K INVEST AS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EL-TEAM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983 389 317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EL-TEAM AS</a:t>
            </a:r>
          </a:p>
        </p:txBody>
      </p:sp>
    </p:spTree>
  </p:cSld>
  <p:clrMapOvr>
    <a:masterClrMapping xmlns:a="http://schemas.openxmlformats.org/drawingml/2006/main"/>
  </p:clrMapOvr>
</p:sld>
</file>