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6516ff15bc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e5d0360f264547"/>
  </p:sldMasterIdLst>
  <p:sldIdLst>
    <p:sldId xmlns:r="http://schemas.openxmlformats.org/officeDocument/2006/relationships" id="256" r:id="R752db26d28c54db5"/>
    <p:sldId xmlns:r="http://schemas.openxmlformats.org/officeDocument/2006/relationships" id="257" r:id="R6870f3c9ea954533"/>
    <p:sldId xmlns:r="http://schemas.openxmlformats.org/officeDocument/2006/relationships" id="258" r:id="R1bb438ecd84b441d"/>
    <p:sldId xmlns:r="http://schemas.openxmlformats.org/officeDocument/2006/relationships" id="259" r:id="R6d0c4b0b88e049a5"/>
    <p:sldId xmlns:r="http://schemas.openxmlformats.org/officeDocument/2006/relationships" id="260" r:id="R7375ec0531484365"/>
    <p:sldId xmlns:r="http://schemas.openxmlformats.org/officeDocument/2006/relationships" id="261" r:id="R97a4ee21a4ba44e8"/>
    <p:sldId xmlns:r="http://schemas.openxmlformats.org/officeDocument/2006/relationships" id="262" r:id="R24e11e490d524f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5d0360f264547" /><Relationship Type="http://schemas.openxmlformats.org/officeDocument/2006/relationships/slide" Target="/ppt/slides/slide1.xml" Id="R752db26d28c54db5" /><Relationship Type="http://schemas.openxmlformats.org/officeDocument/2006/relationships/slide" Target="/ppt/slides/slide2.xml" Id="R6870f3c9ea954533" /><Relationship Type="http://schemas.openxmlformats.org/officeDocument/2006/relationships/slide" Target="/ppt/slides/slide3.xml" Id="R1bb438ecd84b441d" /><Relationship Type="http://schemas.openxmlformats.org/officeDocument/2006/relationships/slide" Target="/ppt/slides/slide4.xml" Id="R6d0c4b0b88e049a5" /><Relationship Type="http://schemas.openxmlformats.org/officeDocument/2006/relationships/slide" Target="/ppt/slides/slide5.xml" Id="R7375ec0531484365" /><Relationship Type="http://schemas.openxmlformats.org/officeDocument/2006/relationships/slide" Target="/ppt/slides/slide6.xml" Id="R97a4ee21a4ba44e8" /><Relationship Type="http://schemas.openxmlformats.org/officeDocument/2006/relationships/slide" Target="/ppt/slides/slide7.xml" Id="R24e11e490d524f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58536525843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f175dad3640cd" /><Relationship Type="http://schemas.openxmlformats.org/officeDocument/2006/relationships/theme" Target="/ppt/slideMasters/theme/theme1.xml" Id="R49d6f26eaa4240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af175dad36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934967987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6ee5002df42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eaaf1ddfb49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6437dea474a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80195d5114d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ddafc463543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8dadfc9a641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AKO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−139 315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Holteveien 138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koa@cnd.no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983 387 276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AKO AS</a:t>
            </a:r>
          </a:p>
        </p:txBody>
      </p:sp>
    </p:spTree>
  </p:cSld>
  <p:clrMapOvr>
    <a:masterClrMapping xmlns:a="http://schemas.openxmlformats.org/drawingml/2006/main"/>
  </p:clrMapOvr>
</p:sld>
</file>