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a881a2a53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84376a31e41c9"/>
  </p:sldMasterIdLst>
  <p:sldIdLst>
    <p:sldId xmlns:r="http://schemas.openxmlformats.org/officeDocument/2006/relationships" id="256" r:id="R100a662b6f024706"/>
    <p:sldId xmlns:r="http://schemas.openxmlformats.org/officeDocument/2006/relationships" id="257" r:id="R66a42d41ef604754"/>
    <p:sldId xmlns:r="http://schemas.openxmlformats.org/officeDocument/2006/relationships" id="258" r:id="Rc46892587cd94f4c"/>
    <p:sldId xmlns:r="http://schemas.openxmlformats.org/officeDocument/2006/relationships" id="259" r:id="Rafd32344b3544fcf"/>
    <p:sldId xmlns:r="http://schemas.openxmlformats.org/officeDocument/2006/relationships" id="260" r:id="R112277d4d1b3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84376a31e41c9" /><Relationship Type="http://schemas.openxmlformats.org/officeDocument/2006/relationships/slide" Target="/ppt/slides/slide1.xml" Id="R100a662b6f024706" /><Relationship Type="http://schemas.openxmlformats.org/officeDocument/2006/relationships/slide" Target="/ppt/slides/slide2.xml" Id="R66a42d41ef604754" /><Relationship Type="http://schemas.openxmlformats.org/officeDocument/2006/relationships/slide" Target="/ppt/slides/slide3.xml" Id="Rc46892587cd94f4c" /><Relationship Type="http://schemas.openxmlformats.org/officeDocument/2006/relationships/slide" Target="/ppt/slides/slide4.xml" Id="Rafd32344b3544fcf" /><Relationship Type="http://schemas.openxmlformats.org/officeDocument/2006/relationships/slide" Target="/ppt/slides/slide5.xml" Id="R112277d4d1b3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885cb6c1342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84137961849f9" /><Relationship Type="http://schemas.openxmlformats.org/officeDocument/2006/relationships/theme" Target="/ppt/slideMasters/theme/theme1.xml" Id="Rdd1ba28936064b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9841379618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fcbf41c43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43a3ff081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b217370f5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1ba155fd1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d1da3523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TIENDA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TIENDA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983 386 172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TIENDA AS</a:t>
            </a:r>
          </a:p>
        </p:txBody>
      </p:sp>
    </p:spTree>
  </p:cSld>
  <p:clrMapOvr>
    <a:masterClrMapping xmlns:a="http://schemas.openxmlformats.org/drawingml/2006/main"/>
  </p:clrMapOvr>
</p:sld>
</file>