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302b732b71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95270a55294452"/>
  </p:sldMasterIdLst>
  <p:sldIdLst>
    <p:sldId xmlns:r="http://schemas.openxmlformats.org/officeDocument/2006/relationships" id="256" r:id="R34522479280249eb"/>
    <p:sldId xmlns:r="http://schemas.openxmlformats.org/officeDocument/2006/relationships" id="257" r:id="R100c9c5b34e449c8"/>
    <p:sldId xmlns:r="http://schemas.openxmlformats.org/officeDocument/2006/relationships" id="258" r:id="Rc3c684950c5a4a40"/>
    <p:sldId xmlns:r="http://schemas.openxmlformats.org/officeDocument/2006/relationships" id="259" r:id="R5ac66f30656d4b9c"/>
    <p:sldId xmlns:r="http://schemas.openxmlformats.org/officeDocument/2006/relationships" id="260" r:id="R53bd540219e94a08"/>
    <p:sldId xmlns:r="http://schemas.openxmlformats.org/officeDocument/2006/relationships" id="261" r:id="Re12cc47ce9b54eb1"/>
    <p:sldId xmlns:r="http://schemas.openxmlformats.org/officeDocument/2006/relationships" id="262" r:id="R667e9d03dd6e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5270a55294452" /><Relationship Type="http://schemas.openxmlformats.org/officeDocument/2006/relationships/slide" Target="/ppt/slides/slide1.xml" Id="R34522479280249eb" /><Relationship Type="http://schemas.openxmlformats.org/officeDocument/2006/relationships/slide" Target="/ppt/slides/slide2.xml" Id="R100c9c5b34e449c8" /><Relationship Type="http://schemas.openxmlformats.org/officeDocument/2006/relationships/slide" Target="/ppt/slides/slide3.xml" Id="Rc3c684950c5a4a40" /><Relationship Type="http://schemas.openxmlformats.org/officeDocument/2006/relationships/slide" Target="/ppt/slides/slide4.xml" Id="R5ac66f30656d4b9c" /><Relationship Type="http://schemas.openxmlformats.org/officeDocument/2006/relationships/slide" Target="/ppt/slides/slide5.xml" Id="R53bd540219e94a08" /><Relationship Type="http://schemas.openxmlformats.org/officeDocument/2006/relationships/slide" Target="/ppt/slides/slide6.xml" Id="Re12cc47ce9b54eb1" /><Relationship Type="http://schemas.openxmlformats.org/officeDocument/2006/relationships/slide" Target="/ppt/slides/slide7.xml" Id="R667e9d03dd6e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12a2e9b00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89ced62074c3d" /><Relationship Type="http://schemas.openxmlformats.org/officeDocument/2006/relationships/theme" Target="/ppt/slideMasters/theme/theme1.xml" Id="Re5285a85beee4f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f89ced6207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821f1dac142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df8ee680a49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c989d6da8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7ea20c2f1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76d21ffc04d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be5a1343548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173bf0efb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ATRACK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ATRACK ENTREPRENØR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9 611 205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6 340 569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ASK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Askvei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