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406321c16e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f54511e1c46f3"/>
  </p:sldMasterIdLst>
  <p:sldIdLst>
    <p:sldId xmlns:r="http://schemas.openxmlformats.org/officeDocument/2006/relationships" id="256" r:id="R55314376cde0407a"/>
    <p:sldId xmlns:r="http://schemas.openxmlformats.org/officeDocument/2006/relationships" id="257" r:id="R2a830544b0c24a11"/>
    <p:sldId xmlns:r="http://schemas.openxmlformats.org/officeDocument/2006/relationships" id="258" r:id="R64ba6e1ad6094168"/>
    <p:sldId xmlns:r="http://schemas.openxmlformats.org/officeDocument/2006/relationships" id="259" r:id="R41d3d237803c4ca9"/>
    <p:sldId xmlns:r="http://schemas.openxmlformats.org/officeDocument/2006/relationships" id="260" r:id="R65a8858543704cd5"/>
    <p:sldId xmlns:r="http://schemas.openxmlformats.org/officeDocument/2006/relationships" id="261" r:id="R7dc225c25b6048f9"/>
    <p:sldId xmlns:r="http://schemas.openxmlformats.org/officeDocument/2006/relationships" id="262" r:id="R8fb39557b773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f54511e1c46f3" /><Relationship Type="http://schemas.openxmlformats.org/officeDocument/2006/relationships/slide" Target="/ppt/slides/slide1.xml" Id="R55314376cde0407a" /><Relationship Type="http://schemas.openxmlformats.org/officeDocument/2006/relationships/slide" Target="/ppt/slides/slide2.xml" Id="R2a830544b0c24a11" /><Relationship Type="http://schemas.openxmlformats.org/officeDocument/2006/relationships/slide" Target="/ppt/slides/slide3.xml" Id="R64ba6e1ad6094168" /><Relationship Type="http://schemas.openxmlformats.org/officeDocument/2006/relationships/slide" Target="/ppt/slides/slide4.xml" Id="R41d3d237803c4ca9" /><Relationship Type="http://schemas.openxmlformats.org/officeDocument/2006/relationships/slide" Target="/ppt/slides/slide5.xml" Id="R65a8858543704cd5" /><Relationship Type="http://schemas.openxmlformats.org/officeDocument/2006/relationships/slide" Target="/ppt/slides/slide6.xml" Id="R7dc225c25b6048f9" /><Relationship Type="http://schemas.openxmlformats.org/officeDocument/2006/relationships/slide" Target="/ppt/slides/slide7.xml" Id="R8fb39557b773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1be264ba8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e16627e0c4b57" /><Relationship Type="http://schemas.openxmlformats.org/officeDocument/2006/relationships/theme" Target="/ppt/slideMasters/theme/theme1.xml" Id="R02de0f486189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e16627e0c4b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f10509739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588ba60c5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e23efc15e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780035ec640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61f71aee140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a50ab8c79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34fe4c4af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ATRACK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ATRACK ENTREPRENØR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9 611 205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6 340 569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ASK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Askvei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