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b84ffa2475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ad18145f224210"/>
  </p:sldMasterIdLst>
  <p:sldIdLst>
    <p:sldId xmlns:r="http://schemas.openxmlformats.org/officeDocument/2006/relationships" id="256" r:id="Rd29a0aa5d3114e68"/>
    <p:sldId xmlns:r="http://schemas.openxmlformats.org/officeDocument/2006/relationships" id="257" r:id="Rb98677981ead4292"/>
    <p:sldId xmlns:r="http://schemas.openxmlformats.org/officeDocument/2006/relationships" id="258" r:id="R805a0ba593864f88"/>
    <p:sldId xmlns:r="http://schemas.openxmlformats.org/officeDocument/2006/relationships" id="259" r:id="Rcbf3c68c076646f7"/>
    <p:sldId xmlns:r="http://schemas.openxmlformats.org/officeDocument/2006/relationships" id="260" r:id="Ra8e54c9b5ccf4d33"/>
    <p:sldId xmlns:r="http://schemas.openxmlformats.org/officeDocument/2006/relationships" id="261" r:id="R0b11b9bf72f24e7b"/>
    <p:sldId xmlns:r="http://schemas.openxmlformats.org/officeDocument/2006/relationships" id="262" r:id="R40f34388da7d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d18145f224210" /><Relationship Type="http://schemas.openxmlformats.org/officeDocument/2006/relationships/slide" Target="/ppt/slides/slide1.xml" Id="Rd29a0aa5d3114e68" /><Relationship Type="http://schemas.openxmlformats.org/officeDocument/2006/relationships/slide" Target="/ppt/slides/slide2.xml" Id="Rb98677981ead4292" /><Relationship Type="http://schemas.openxmlformats.org/officeDocument/2006/relationships/slide" Target="/ppt/slides/slide3.xml" Id="R805a0ba593864f88" /><Relationship Type="http://schemas.openxmlformats.org/officeDocument/2006/relationships/slide" Target="/ppt/slides/slide4.xml" Id="Rcbf3c68c076646f7" /><Relationship Type="http://schemas.openxmlformats.org/officeDocument/2006/relationships/slide" Target="/ppt/slides/slide5.xml" Id="Ra8e54c9b5ccf4d33" /><Relationship Type="http://schemas.openxmlformats.org/officeDocument/2006/relationships/slide" Target="/ppt/slides/slide6.xml" Id="R0b11b9bf72f24e7b" /><Relationship Type="http://schemas.openxmlformats.org/officeDocument/2006/relationships/slide" Target="/ppt/slides/slide7.xml" Id="R40f34388da7d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5a63d0bc0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05233110f4400" /><Relationship Type="http://schemas.openxmlformats.org/officeDocument/2006/relationships/theme" Target="/ppt/slideMasters/theme/theme1.xml" Id="R58bec5805e0b42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05233110f44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9ad831f6647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b2d1bc33444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d2c93035140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0c5fc14474b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65a9588724a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6c258fef849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da9c5b47546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ATRACK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ATRACK ENTREPRENØR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9 611 205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4 700 125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6 340 569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GJERMUND ASK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Askvei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983 380 921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ATRACK ENTREPRENØR AS</a:t>
            </a:r>
          </a:p>
        </p:txBody>
      </p:sp>
    </p:spTree>
  </p:cSld>
  <p:clrMapOvr>
    <a:masterClrMapping xmlns:a="http://schemas.openxmlformats.org/drawingml/2006/main"/>
  </p:clrMapOvr>
</p:sld>
</file>