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2a4e3cb514a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00fa73f39b42a0"/>
  </p:sldMasterIdLst>
  <p:sldIdLst>
    <p:sldId xmlns:r="http://schemas.openxmlformats.org/officeDocument/2006/relationships" id="256" r:id="R0ce2f1b04c3443a2"/>
    <p:sldId xmlns:r="http://schemas.openxmlformats.org/officeDocument/2006/relationships" id="257" r:id="Rd3ff0b368dfa41c9"/>
    <p:sldId xmlns:r="http://schemas.openxmlformats.org/officeDocument/2006/relationships" id="258" r:id="R25c1804b480a4a2f"/>
    <p:sldId xmlns:r="http://schemas.openxmlformats.org/officeDocument/2006/relationships" id="259" r:id="R2decae8f12824b3c"/>
    <p:sldId xmlns:r="http://schemas.openxmlformats.org/officeDocument/2006/relationships" id="260" r:id="Re30dd1ac960547f7"/>
    <p:sldId xmlns:r="http://schemas.openxmlformats.org/officeDocument/2006/relationships" id="261" r:id="Rdd78b7b7d9ec4172"/>
    <p:sldId xmlns:r="http://schemas.openxmlformats.org/officeDocument/2006/relationships" id="262" r:id="R2ad7f781dc06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0fa73f39b42a0" /><Relationship Type="http://schemas.openxmlformats.org/officeDocument/2006/relationships/slide" Target="/ppt/slides/slide1.xml" Id="R0ce2f1b04c3443a2" /><Relationship Type="http://schemas.openxmlformats.org/officeDocument/2006/relationships/slide" Target="/ppt/slides/slide2.xml" Id="Rd3ff0b368dfa41c9" /><Relationship Type="http://schemas.openxmlformats.org/officeDocument/2006/relationships/slide" Target="/ppt/slides/slide3.xml" Id="R25c1804b480a4a2f" /><Relationship Type="http://schemas.openxmlformats.org/officeDocument/2006/relationships/slide" Target="/ppt/slides/slide4.xml" Id="R2decae8f12824b3c" /><Relationship Type="http://schemas.openxmlformats.org/officeDocument/2006/relationships/slide" Target="/ppt/slides/slide5.xml" Id="Re30dd1ac960547f7" /><Relationship Type="http://schemas.openxmlformats.org/officeDocument/2006/relationships/slide" Target="/ppt/slides/slide6.xml" Id="Rdd78b7b7d9ec4172" /><Relationship Type="http://schemas.openxmlformats.org/officeDocument/2006/relationships/slide" Target="/ppt/slides/slide7.xml" Id="R2ad7f781dc06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2fa77634d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2f04f6a94b7c" /><Relationship Type="http://schemas.openxmlformats.org/officeDocument/2006/relationships/theme" Target="/ppt/slideMasters/theme/theme1.xml" Id="R3097f3e09283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c2f04f6a9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98ff50f03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cb7f328a4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95a9fda5e4f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85b2abe3f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59ddc289b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e02bc6b3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41da89422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