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47c909fe3b43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ccb123bb6e4937"/>
  </p:sldMasterIdLst>
  <p:sldIdLst>
    <p:sldId xmlns:r="http://schemas.openxmlformats.org/officeDocument/2006/relationships" id="256" r:id="R56878d8521df487c"/>
    <p:sldId xmlns:r="http://schemas.openxmlformats.org/officeDocument/2006/relationships" id="257" r:id="R4e5f5ae3045a4d35"/>
    <p:sldId xmlns:r="http://schemas.openxmlformats.org/officeDocument/2006/relationships" id="258" r:id="R8eb1517122a24c33"/>
    <p:sldId xmlns:r="http://schemas.openxmlformats.org/officeDocument/2006/relationships" id="259" r:id="R3a9d528c250e4cc1"/>
    <p:sldId xmlns:r="http://schemas.openxmlformats.org/officeDocument/2006/relationships" id="260" r:id="R9bd6448799204ec5"/>
    <p:sldId xmlns:r="http://schemas.openxmlformats.org/officeDocument/2006/relationships" id="261" r:id="R86997395a95b4b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ccb123bb6e4937" /><Relationship Type="http://schemas.openxmlformats.org/officeDocument/2006/relationships/slide" Target="/ppt/slides/slide1.xml" Id="R56878d8521df487c" /><Relationship Type="http://schemas.openxmlformats.org/officeDocument/2006/relationships/slide" Target="/ppt/slides/slide2.xml" Id="R4e5f5ae3045a4d35" /><Relationship Type="http://schemas.openxmlformats.org/officeDocument/2006/relationships/slide" Target="/ppt/slides/slide3.xml" Id="R8eb1517122a24c33" /><Relationship Type="http://schemas.openxmlformats.org/officeDocument/2006/relationships/slide" Target="/ppt/slides/slide4.xml" Id="R3a9d528c250e4cc1" /><Relationship Type="http://schemas.openxmlformats.org/officeDocument/2006/relationships/slide" Target="/ppt/slides/slide5.xml" Id="R9bd6448799204ec5" /><Relationship Type="http://schemas.openxmlformats.org/officeDocument/2006/relationships/slide" Target="/ppt/slides/slide6.xml" Id="R86997395a95b4b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f72ba6eb7642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278da87d44a73" /><Relationship Type="http://schemas.openxmlformats.org/officeDocument/2006/relationships/theme" Target="/ppt/slideMasters/theme/theme1.xml" Id="R28dcd96586194d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3278da87d44a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c220b7a2642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50340f73e48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fad8ce1d84b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f3a04906f42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2d65ba9cb47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df20e736043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ATRACK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Askvei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3404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983 380 921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