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68b65a1d0942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9a3c35f9744624"/>
  </p:sldMasterIdLst>
  <p:sldIdLst>
    <p:sldId xmlns:r="http://schemas.openxmlformats.org/officeDocument/2006/relationships" id="256" r:id="Ra28020c406e64b49"/>
    <p:sldId xmlns:r="http://schemas.openxmlformats.org/officeDocument/2006/relationships" id="257" r:id="R6ab50df4f78145dd"/>
    <p:sldId xmlns:r="http://schemas.openxmlformats.org/officeDocument/2006/relationships" id="258" r:id="Rbfba6e314974466a"/>
    <p:sldId xmlns:r="http://schemas.openxmlformats.org/officeDocument/2006/relationships" id="259" r:id="Rb48c381d383c4492"/>
    <p:sldId xmlns:r="http://schemas.openxmlformats.org/officeDocument/2006/relationships" id="260" r:id="R49e6aa43dcce40f2"/>
    <p:sldId xmlns:r="http://schemas.openxmlformats.org/officeDocument/2006/relationships" id="261" r:id="Rda7605fb6d6540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9a3c35f9744624" /><Relationship Type="http://schemas.openxmlformats.org/officeDocument/2006/relationships/slide" Target="/ppt/slides/slide1.xml" Id="Ra28020c406e64b49" /><Relationship Type="http://schemas.openxmlformats.org/officeDocument/2006/relationships/slide" Target="/ppt/slides/slide2.xml" Id="R6ab50df4f78145dd" /><Relationship Type="http://schemas.openxmlformats.org/officeDocument/2006/relationships/slide" Target="/ppt/slides/slide3.xml" Id="Rbfba6e314974466a" /><Relationship Type="http://schemas.openxmlformats.org/officeDocument/2006/relationships/slide" Target="/ppt/slides/slide4.xml" Id="Rb48c381d383c4492" /><Relationship Type="http://schemas.openxmlformats.org/officeDocument/2006/relationships/slide" Target="/ppt/slides/slide5.xml" Id="R49e6aa43dcce40f2" /><Relationship Type="http://schemas.openxmlformats.org/officeDocument/2006/relationships/slide" Target="/ppt/slides/slide6.xml" Id="Rda7605fb6d6540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4d651c4fe47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b2a9aa29d474f" /><Relationship Type="http://schemas.openxmlformats.org/officeDocument/2006/relationships/theme" Target="/ppt/slideMasters/theme/theme1.xml" Id="R2369e00aa0ec42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cb2a9aa29d47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22e53918042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e650257c84a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1539da16a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95023df8644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8ff3f8a8042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adc4d56e343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ATRACK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Askvei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983 380 921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