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c930a085c65492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b2b5f41d5004f8f"/>
  </p:sldMasterIdLst>
  <p:sldIdLst>
    <p:sldId xmlns:r="http://schemas.openxmlformats.org/officeDocument/2006/relationships" id="256" r:id="R327154646ff84756"/>
    <p:sldId xmlns:r="http://schemas.openxmlformats.org/officeDocument/2006/relationships" id="257" r:id="Rc1b94f2dcefd4e7c"/>
    <p:sldId xmlns:r="http://schemas.openxmlformats.org/officeDocument/2006/relationships" id="258" r:id="R2344f11824724d30"/>
    <p:sldId xmlns:r="http://schemas.openxmlformats.org/officeDocument/2006/relationships" id="259" r:id="R7003290f8b23427c"/>
    <p:sldId xmlns:r="http://schemas.openxmlformats.org/officeDocument/2006/relationships" id="260" r:id="R6b5fe17f45fe49f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b2b5f41d5004f8f" /><Relationship Type="http://schemas.openxmlformats.org/officeDocument/2006/relationships/slide" Target="/ppt/slides/slide1.xml" Id="R327154646ff84756" /><Relationship Type="http://schemas.openxmlformats.org/officeDocument/2006/relationships/slide" Target="/ppt/slides/slide2.xml" Id="Rc1b94f2dcefd4e7c" /><Relationship Type="http://schemas.openxmlformats.org/officeDocument/2006/relationships/slide" Target="/ppt/slides/slide3.xml" Id="R2344f11824724d30" /><Relationship Type="http://schemas.openxmlformats.org/officeDocument/2006/relationships/slide" Target="/ppt/slides/slide4.xml" Id="R7003290f8b23427c" /><Relationship Type="http://schemas.openxmlformats.org/officeDocument/2006/relationships/slide" Target="/ppt/slides/slide5.xml" Id="R6b5fe17f45fe49f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ecbf9e037a04c5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837ab2a3c644ac" /><Relationship Type="http://schemas.openxmlformats.org/officeDocument/2006/relationships/theme" Target="/ppt/slideMasters/theme/theme1.xml" Id="R0f1e4f34a2f3407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3837ab2a3c644a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90e5c2de0a429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7b1ff3c11449e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12d16203bc404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e8f29fb39c4e7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428043e16240c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BERG &amp; DAL HELSEKOST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 &amp; DAL HELSEKOST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 &amp; DAL HELSEKOST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 &amp; DAL HELSEKOST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 &amp; DAL HELSEKOST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 &amp; DAL HELSEKOST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983 376 169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 &amp; DAL HELSEKOST AS</a:t>
            </a:r>
          </a:p>
        </p:txBody>
      </p:sp>
    </p:spTree>
  </p:cSld>
  <p:clrMapOvr>
    <a:masterClrMapping xmlns:a="http://schemas.openxmlformats.org/drawingml/2006/main"/>
  </p:clrMapOvr>
</p:sld>
</file>