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7d129cfd0124d6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c9bb34fb4274a38"/>
  </p:sldMasterIdLst>
  <p:sldIdLst>
    <p:sldId xmlns:r="http://schemas.openxmlformats.org/officeDocument/2006/relationships" id="256" r:id="Rad551e7ca66b4489"/>
    <p:sldId xmlns:r="http://schemas.openxmlformats.org/officeDocument/2006/relationships" id="257" r:id="Recb5812f45444c2e"/>
    <p:sldId xmlns:r="http://schemas.openxmlformats.org/officeDocument/2006/relationships" id="258" r:id="R890b69cfd3164d9a"/>
    <p:sldId xmlns:r="http://schemas.openxmlformats.org/officeDocument/2006/relationships" id="259" r:id="R0fc9daac5cb141fe"/>
    <p:sldId xmlns:r="http://schemas.openxmlformats.org/officeDocument/2006/relationships" id="260" r:id="R9f83d46857e04f4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c9bb34fb4274a38" /><Relationship Type="http://schemas.openxmlformats.org/officeDocument/2006/relationships/slide" Target="/ppt/slides/slide1.xml" Id="Rad551e7ca66b4489" /><Relationship Type="http://schemas.openxmlformats.org/officeDocument/2006/relationships/slide" Target="/ppt/slides/slide2.xml" Id="Recb5812f45444c2e" /><Relationship Type="http://schemas.openxmlformats.org/officeDocument/2006/relationships/slide" Target="/ppt/slides/slide3.xml" Id="R890b69cfd3164d9a" /><Relationship Type="http://schemas.openxmlformats.org/officeDocument/2006/relationships/slide" Target="/ppt/slides/slide4.xml" Id="R0fc9daac5cb141fe" /><Relationship Type="http://schemas.openxmlformats.org/officeDocument/2006/relationships/slide" Target="/ppt/slides/slide5.xml" Id="R9f83d46857e04f4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4f4bdde62ef4c4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00deecaa054400" /><Relationship Type="http://schemas.openxmlformats.org/officeDocument/2006/relationships/theme" Target="/ppt/slideMasters/theme/theme1.xml" Id="R415c0c321aaa408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000deecaa05440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e949cf3da54fe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7113110b9b4bc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0cbd2a4a654be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bb687170984b9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087a23ff8e433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MANDAL REGNSKAPSSERVICE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MANDAL REGNSKAPSSERVICE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MANDAL REGNSKAPSSERVICE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MANDAL REGNSKAPSSERVICE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MANDAL REGNSKAPSSERVICE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MANDAL REGNSKAPSSERVICE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983 371 213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MANDAL REGNSKAPSSERVICE AS</a:t>
            </a:r>
          </a:p>
        </p:txBody>
      </p:sp>
    </p:spTree>
  </p:cSld>
  <p:clrMapOvr>
    <a:masterClrMapping xmlns:a="http://schemas.openxmlformats.org/drawingml/2006/main"/>
  </p:clrMapOvr>
</p:sld>
</file>