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365dcc8b94c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b0412b5c348a1"/>
  </p:sldMasterIdLst>
  <p:sldIdLst>
    <p:sldId xmlns:r="http://schemas.openxmlformats.org/officeDocument/2006/relationships" id="256" r:id="Reee8b4c3ab3a49b9"/>
    <p:sldId xmlns:r="http://schemas.openxmlformats.org/officeDocument/2006/relationships" id="257" r:id="Rd0bf67c4a70f4cbf"/>
    <p:sldId xmlns:r="http://schemas.openxmlformats.org/officeDocument/2006/relationships" id="258" r:id="R17f2889c11214dd6"/>
    <p:sldId xmlns:r="http://schemas.openxmlformats.org/officeDocument/2006/relationships" id="259" r:id="Rbb74669ea14842e5"/>
    <p:sldId xmlns:r="http://schemas.openxmlformats.org/officeDocument/2006/relationships" id="260" r:id="Rddac3f58af16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b0412b5c348a1" /><Relationship Type="http://schemas.openxmlformats.org/officeDocument/2006/relationships/slide" Target="/ppt/slides/slide1.xml" Id="Reee8b4c3ab3a49b9" /><Relationship Type="http://schemas.openxmlformats.org/officeDocument/2006/relationships/slide" Target="/ppt/slides/slide2.xml" Id="Rd0bf67c4a70f4cbf" /><Relationship Type="http://schemas.openxmlformats.org/officeDocument/2006/relationships/slide" Target="/ppt/slides/slide3.xml" Id="R17f2889c11214dd6" /><Relationship Type="http://schemas.openxmlformats.org/officeDocument/2006/relationships/slide" Target="/ppt/slides/slide4.xml" Id="Rbb74669ea14842e5" /><Relationship Type="http://schemas.openxmlformats.org/officeDocument/2006/relationships/slide" Target="/ppt/slides/slide5.xml" Id="Rddac3f58af16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26a701b5a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4c5958e4f45a4" /><Relationship Type="http://schemas.openxmlformats.org/officeDocument/2006/relationships/theme" Target="/ppt/slideMasters/theme/theme1.xml" Id="R73fcdd8ca26849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c4c5958e4f45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ec370953c4e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0d18a76a5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bc3f21df8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688e647f6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1cdeb488742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POLYTAN GMBH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POLYTAN GMBH ble etablert [år] og holder til i 86666 Burgheim.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Gewerbering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86666 Burgheim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498432870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983 369 804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</a:t>
            </a:r>
          </a:p>
        </p:txBody>
      </p:sp>
    </p:spTree>
  </p:cSld>
  <p:clrMapOvr>
    <a:masterClrMapping xmlns:a="http://schemas.openxmlformats.org/drawingml/2006/main"/>
  </p:clrMapOvr>
</p:sld>
</file>