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94631b61e84e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ee0cd884ac4465"/>
  </p:sldMasterIdLst>
  <p:sldIdLst>
    <p:sldId xmlns:r="http://schemas.openxmlformats.org/officeDocument/2006/relationships" id="256" r:id="R43ed99600add478a"/>
    <p:sldId xmlns:r="http://schemas.openxmlformats.org/officeDocument/2006/relationships" id="257" r:id="R19334ae43b38464f"/>
    <p:sldId xmlns:r="http://schemas.openxmlformats.org/officeDocument/2006/relationships" id="258" r:id="R2949e1470ed94d8e"/>
    <p:sldId xmlns:r="http://schemas.openxmlformats.org/officeDocument/2006/relationships" id="259" r:id="Rce04e0c03eef4ca2"/>
    <p:sldId xmlns:r="http://schemas.openxmlformats.org/officeDocument/2006/relationships" id="260" r:id="R2e70f78ac37c414f"/>
    <p:sldId xmlns:r="http://schemas.openxmlformats.org/officeDocument/2006/relationships" id="261" r:id="R857d2f68df7247dd"/>
    <p:sldId xmlns:r="http://schemas.openxmlformats.org/officeDocument/2006/relationships" id="262" r:id="Re9052f88eab94d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ee0cd884ac4465" /><Relationship Type="http://schemas.openxmlformats.org/officeDocument/2006/relationships/slide" Target="/ppt/slides/slide1.xml" Id="R43ed99600add478a" /><Relationship Type="http://schemas.openxmlformats.org/officeDocument/2006/relationships/slide" Target="/ppt/slides/slide2.xml" Id="R19334ae43b38464f" /><Relationship Type="http://schemas.openxmlformats.org/officeDocument/2006/relationships/slide" Target="/ppt/slides/slide3.xml" Id="R2949e1470ed94d8e" /><Relationship Type="http://schemas.openxmlformats.org/officeDocument/2006/relationships/slide" Target="/ppt/slides/slide4.xml" Id="Rce04e0c03eef4ca2" /><Relationship Type="http://schemas.openxmlformats.org/officeDocument/2006/relationships/slide" Target="/ppt/slides/slide5.xml" Id="R2e70f78ac37c414f" /><Relationship Type="http://schemas.openxmlformats.org/officeDocument/2006/relationships/slide" Target="/ppt/slides/slide6.xml" Id="R857d2f68df7247dd" /><Relationship Type="http://schemas.openxmlformats.org/officeDocument/2006/relationships/slide" Target="/ppt/slides/slide7.xml" Id="Re9052f88eab94d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c2bedfeffd41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75ca167d341e9" /><Relationship Type="http://schemas.openxmlformats.org/officeDocument/2006/relationships/theme" Target="/ppt/slideMasters/theme/theme1.xml" Id="R691ffcc8aa4943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075ca167d341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600ad19ca4c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09f4912974b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ac6a9472f48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3bfc0ea6d4f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c1c7db1874f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b46ee4cf449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9a22c87f5c4e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BLUE TULIP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 TULIP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BLUE TULIP AS ble etablert [år] og holder til i Bekkestua.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 TULIP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 TULIP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 TULIP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2 054 484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2 022 293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5 937 917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16 067 695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16 105 776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 TULIP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ERIKSRØD LEIF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 TULIP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Furuveien 11A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1356 Bekkestua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leif@bluetulip.no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983 365 906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 TULIP AS</a:t>
            </a:r>
          </a:p>
        </p:txBody>
      </p:sp>
    </p:spTree>
  </p:cSld>
  <p:clrMapOvr>
    <a:masterClrMapping xmlns:a="http://schemas.openxmlformats.org/drawingml/2006/main"/>
  </p:clrMapOvr>
</p:sld>
</file>