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a1dc0d516c47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5a4a98f62346b8"/>
  </p:sldMasterIdLst>
  <p:sldIdLst>
    <p:sldId xmlns:r="http://schemas.openxmlformats.org/officeDocument/2006/relationships" id="256" r:id="R7d072538522349d7"/>
    <p:sldId xmlns:r="http://schemas.openxmlformats.org/officeDocument/2006/relationships" id="257" r:id="R3a23cf127b1d4d6d"/>
    <p:sldId xmlns:r="http://schemas.openxmlformats.org/officeDocument/2006/relationships" id="258" r:id="Ree1937d8022c4977"/>
    <p:sldId xmlns:r="http://schemas.openxmlformats.org/officeDocument/2006/relationships" id="259" r:id="R24ed5c2159104e3a"/>
    <p:sldId xmlns:r="http://schemas.openxmlformats.org/officeDocument/2006/relationships" id="260" r:id="Re0be1f4e0b644dc5"/>
    <p:sldId xmlns:r="http://schemas.openxmlformats.org/officeDocument/2006/relationships" id="261" r:id="R3b9966aa12524ecc"/>
    <p:sldId xmlns:r="http://schemas.openxmlformats.org/officeDocument/2006/relationships" id="262" r:id="Re4f6248eef4143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5a4a98f62346b8" /><Relationship Type="http://schemas.openxmlformats.org/officeDocument/2006/relationships/slide" Target="/ppt/slides/slide1.xml" Id="R7d072538522349d7" /><Relationship Type="http://schemas.openxmlformats.org/officeDocument/2006/relationships/slide" Target="/ppt/slides/slide2.xml" Id="R3a23cf127b1d4d6d" /><Relationship Type="http://schemas.openxmlformats.org/officeDocument/2006/relationships/slide" Target="/ppt/slides/slide3.xml" Id="Ree1937d8022c4977" /><Relationship Type="http://schemas.openxmlformats.org/officeDocument/2006/relationships/slide" Target="/ppt/slides/slide4.xml" Id="R24ed5c2159104e3a" /><Relationship Type="http://schemas.openxmlformats.org/officeDocument/2006/relationships/slide" Target="/ppt/slides/slide5.xml" Id="Re0be1f4e0b644dc5" /><Relationship Type="http://schemas.openxmlformats.org/officeDocument/2006/relationships/slide" Target="/ppt/slides/slide6.xml" Id="R3b9966aa12524ecc" /><Relationship Type="http://schemas.openxmlformats.org/officeDocument/2006/relationships/slide" Target="/ppt/slides/slide7.xml" Id="Re4f6248eef4143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924c9a5f4543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8eba6d7b544f83" /><Relationship Type="http://schemas.openxmlformats.org/officeDocument/2006/relationships/theme" Target="/ppt/slideMasters/theme/theme1.xml" Id="R275c1ef102994d0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8eba6d7b544f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e1715a9a9c4a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4e2fcca87e46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84c3fe5a064f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8177489c1f42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9b2cb919fe4e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a008014abc427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19007141544d2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GEMICH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GEMICH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GEMICH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GEMICH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GEMICH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GEMICH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1 196 201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−1 015 711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−1 592 610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23 257 954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48 061 479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GEMICH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SØBSTAD GEIR  –  52,0 %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SØBSTAD MICHAEL TAARNEBY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TOFFER INVEST AS  –  24,0 %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GEMICH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983 365 876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GEMICH AS</a:t>
            </a:r>
          </a:p>
        </p:txBody>
      </p:sp>
    </p:spTree>
  </p:cSld>
  <p:clrMapOvr>
    <a:masterClrMapping xmlns:a="http://schemas.openxmlformats.org/drawingml/2006/main"/>
  </p:clrMapOvr>
</p:sld>
</file>