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f22cd12a7415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483e91277143ed"/>
  </p:sldMasterIdLst>
  <p:sldIdLst>
    <p:sldId xmlns:r="http://schemas.openxmlformats.org/officeDocument/2006/relationships" id="256" r:id="Rc52e4c6b09414c27"/>
    <p:sldId xmlns:r="http://schemas.openxmlformats.org/officeDocument/2006/relationships" id="257" r:id="Rd073c323b60045c0"/>
    <p:sldId xmlns:r="http://schemas.openxmlformats.org/officeDocument/2006/relationships" id="258" r:id="R714d07bc4902430a"/>
    <p:sldId xmlns:r="http://schemas.openxmlformats.org/officeDocument/2006/relationships" id="259" r:id="Reb7226cce1f84081"/>
    <p:sldId xmlns:r="http://schemas.openxmlformats.org/officeDocument/2006/relationships" id="260" r:id="R0eace3987f324f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483e91277143ed" /><Relationship Type="http://schemas.openxmlformats.org/officeDocument/2006/relationships/slide" Target="/ppt/slides/slide1.xml" Id="Rc52e4c6b09414c27" /><Relationship Type="http://schemas.openxmlformats.org/officeDocument/2006/relationships/slide" Target="/ppt/slides/slide2.xml" Id="Rd073c323b60045c0" /><Relationship Type="http://schemas.openxmlformats.org/officeDocument/2006/relationships/slide" Target="/ppt/slides/slide3.xml" Id="R714d07bc4902430a" /><Relationship Type="http://schemas.openxmlformats.org/officeDocument/2006/relationships/slide" Target="/ppt/slides/slide4.xml" Id="Reb7226cce1f84081" /><Relationship Type="http://schemas.openxmlformats.org/officeDocument/2006/relationships/slide" Target="/ppt/slides/slide5.xml" Id="R0eace3987f324f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f5d6e58e9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ffe26d02a494e" /><Relationship Type="http://schemas.openxmlformats.org/officeDocument/2006/relationships/theme" Target="/ppt/slideMasters/theme/theme1.xml" Id="R6a10fca0470f46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6ffe26d02a49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428fba5cc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1310ef9ee94f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ce53fbb4934e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451220bbb4c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cdd79fa40745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STASVIKENS BAKERI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STASVIKENS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STASVIKENS BAKERI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STASVIKENS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STASVIKENS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STASVIKENS BAKERI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983 363 016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STASVIKENS BAKERI AS</a:t>
            </a:r>
          </a:p>
        </p:txBody>
      </p:sp>
    </p:spTree>
  </p:cSld>
  <p:clrMapOvr>
    <a:masterClrMapping xmlns:a="http://schemas.openxmlformats.org/drawingml/2006/main"/>
  </p:clrMapOvr>
</p:sld>
</file>