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0f6235a96f44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69937867cc481f"/>
  </p:sldMasterIdLst>
  <p:sldIdLst>
    <p:sldId xmlns:r="http://schemas.openxmlformats.org/officeDocument/2006/relationships" id="256" r:id="R6e5fc1f51c7e4f7f"/>
    <p:sldId xmlns:r="http://schemas.openxmlformats.org/officeDocument/2006/relationships" id="257" r:id="Rcf7f92038e4842cd"/>
    <p:sldId xmlns:r="http://schemas.openxmlformats.org/officeDocument/2006/relationships" id="258" r:id="Rdb1f6cd469fa4159"/>
    <p:sldId xmlns:r="http://schemas.openxmlformats.org/officeDocument/2006/relationships" id="259" r:id="R47c2e290d5be450f"/>
    <p:sldId xmlns:r="http://schemas.openxmlformats.org/officeDocument/2006/relationships" id="260" r:id="R8f13af1ccf7941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9937867cc481f" /><Relationship Type="http://schemas.openxmlformats.org/officeDocument/2006/relationships/slide" Target="/ppt/slides/slide1.xml" Id="R6e5fc1f51c7e4f7f" /><Relationship Type="http://schemas.openxmlformats.org/officeDocument/2006/relationships/slide" Target="/ppt/slides/slide2.xml" Id="Rcf7f92038e4842cd" /><Relationship Type="http://schemas.openxmlformats.org/officeDocument/2006/relationships/slide" Target="/ppt/slides/slide3.xml" Id="Rdb1f6cd469fa4159" /><Relationship Type="http://schemas.openxmlformats.org/officeDocument/2006/relationships/slide" Target="/ppt/slides/slide4.xml" Id="R47c2e290d5be450f" /><Relationship Type="http://schemas.openxmlformats.org/officeDocument/2006/relationships/slide" Target="/ppt/slides/slide5.xml" Id="R8f13af1ccf7941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238011aaac45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aa2fb876c424c" /><Relationship Type="http://schemas.openxmlformats.org/officeDocument/2006/relationships/theme" Target="/ppt/slideMasters/theme/theme1.xml" Id="R185d24839fa248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faa2fb876c42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9456f6dfd48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d95983e284a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1b11639024a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89c64f71542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302c8c93a44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BUESPORT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BUESPORT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BUESPORT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BUESPORT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BUESPORT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BUESPORT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983 362 974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BUESPORT AS</a:t>
            </a:r>
          </a:p>
        </p:txBody>
      </p:sp>
    </p:spTree>
  </p:cSld>
  <p:clrMapOvr>
    <a:masterClrMapping xmlns:a="http://schemas.openxmlformats.org/drawingml/2006/main"/>
  </p:clrMapOvr>
</p:sld>
</file>