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3b99f7b0ac44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fddb305b72451b"/>
  </p:sldMasterIdLst>
  <p:sldIdLst>
    <p:sldId xmlns:r="http://schemas.openxmlformats.org/officeDocument/2006/relationships" id="256" r:id="Ra4ab9c12472740fb"/>
    <p:sldId xmlns:r="http://schemas.openxmlformats.org/officeDocument/2006/relationships" id="257" r:id="R41d203a08eff44ad"/>
    <p:sldId xmlns:r="http://schemas.openxmlformats.org/officeDocument/2006/relationships" id="258" r:id="R485a64f750a34a6a"/>
    <p:sldId xmlns:r="http://schemas.openxmlformats.org/officeDocument/2006/relationships" id="259" r:id="Rc7e59d4a6cfe4320"/>
    <p:sldId xmlns:r="http://schemas.openxmlformats.org/officeDocument/2006/relationships" id="260" r:id="Rf9a39d99b0d343a6"/>
    <p:sldId xmlns:r="http://schemas.openxmlformats.org/officeDocument/2006/relationships" id="261" r:id="R49e185da53d246b2"/>
    <p:sldId xmlns:r="http://schemas.openxmlformats.org/officeDocument/2006/relationships" id="262" r:id="Rf782b9f3fcc845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fddb305b72451b" /><Relationship Type="http://schemas.openxmlformats.org/officeDocument/2006/relationships/slide" Target="/ppt/slides/slide1.xml" Id="Ra4ab9c12472740fb" /><Relationship Type="http://schemas.openxmlformats.org/officeDocument/2006/relationships/slide" Target="/ppt/slides/slide2.xml" Id="R41d203a08eff44ad" /><Relationship Type="http://schemas.openxmlformats.org/officeDocument/2006/relationships/slide" Target="/ppt/slides/slide3.xml" Id="R485a64f750a34a6a" /><Relationship Type="http://schemas.openxmlformats.org/officeDocument/2006/relationships/slide" Target="/ppt/slides/slide4.xml" Id="Rc7e59d4a6cfe4320" /><Relationship Type="http://schemas.openxmlformats.org/officeDocument/2006/relationships/slide" Target="/ppt/slides/slide5.xml" Id="Rf9a39d99b0d343a6" /><Relationship Type="http://schemas.openxmlformats.org/officeDocument/2006/relationships/slide" Target="/ppt/slides/slide6.xml" Id="R49e185da53d246b2" /><Relationship Type="http://schemas.openxmlformats.org/officeDocument/2006/relationships/slide" Target="/ppt/slides/slide7.xml" Id="Rf782b9f3fcc845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92cd8dcb564f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8805856a6498b" /><Relationship Type="http://schemas.openxmlformats.org/officeDocument/2006/relationships/theme" Target="/ppt/slideMasters/theme/theme1.xml" Id="R6fb44b472be24d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38805856a649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2df5682f546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078df6d8840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a4add64134f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5f7d76d564f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467e1addb48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c87a314ef41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b9f442f974d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ABU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ABU INVEST AS ble etablert [år] og holder til i Foldøy.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SØMME TORGEIR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Generalveien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4198 Foldøy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53 99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983 358 829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ABU INVEST AS</a:t>
            </a:r>
          </a:p>
        </p:txBody>
      </p:sp>
    </p:spTree>
  </p:cSld>
  <p:clrMapOvr>
    <a:masterClrMapping xmlns:a="http://schemas.openxmlformats.org/drawingml/2006/main"/>
  </p:clrMapOvr>
</p:sld>
</file>