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4df90cfb0e40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53fec90394b78"/>
  </p:sldMasterIdLst>
  <p:sldIdLst>
    <p:sldId xmlns:r="http://schemas.openxmlformats.org/officeDocument/2006/relationships" id="256" r:id="R4e76af74ce6a47a9"/>
    <p:sldId xmlns:r="http://schemas.openxmlformats.org/officeDocument/2006/relationships" id="257" r:id="R017595dc0c1e4dd0"/>
    <p:sldId xmlns:r="http://schemas.openxmlformats.org/officeDocument/2006/relationships" id="258" r:id="Rbdccff3a1e22484f"/>
    <p:sldId xmlns:r="http://schemas.openxmlformats.org/officeDocument/2006/relationships" id="259" r:id="R37b6b65aac3c434d"/>
    <p:sldId xmlns:r="http://schemas.openxmlformats.org/officeDocument/2006/relationships" id="260" r:id="R620bca3197e24604"/>
    <p:sldId xmlns:r="http://schemas.openxmlformats.org/officeDocument/2006/relationships" id="261" r:id="R949d92164ed6464a"/>
    <p:sldId xmlns:r="http://schemas.openxmlformats.org/officeDocument/2006/relationships" id="262" r:id="R6019d9b256e747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53fec90394b78" /><Relationship Type="http://schemas.openxmlformats.org/officeDocument/2006/relationships/slide" Target="/ppt/slides/slide1.xml" Id="R4e76af74ce6a47a9" /><Relationship Type="http://schemas.openxmlformats.org/officeDocument/2006/relationships/slide" Target="/ppt/slides/slide2.xml" Id="R017595dc0c1e4dd0" /><Relationship Type="http://schemas.openxmlformats.org/officeDocument/2006/relationships/slide" Target="/ppt/slides/slide3.xml" Id="Rbdccff3a1e22484f" /><Relationship Type="http://schemas.openxmlformats.org/officeDocument/2006/relationships/slide" Target="/ppt/slides/slide4.xml" Id="R37b6b65aac3c434d" /><Relationship Type="http://schemas.openxmlformats.org/officeDocument/2006/relationships/slide" Target="/ppt/slides/slide5.xml" Id="R620bca3197e24604" /><Relationship Type="http://schemas.openxmlformats.org/officeDocument/2006/relationships/slide" Target="/ppt/slides/slide6.xml" Id="R949d92164ed6464a" /><Relationship Type="http://schemas.openxmlformats.org/officeDocument/2006/relationships/slide" Target="/ppt/slides/slide7.xml" Id="R6019d9b256e747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3a8c3c0ec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233dabce34032" /><Relationship Type="http://schemas.openxmlformats.org/officeDocument/2006/relationships/theme" Target="/ppt/slideMasters/theme/theme1.xml" Id="Rf618c7f81f1246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a233dabce340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146d88be149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611ba391049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fad39e6e746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c6e8c81664e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a57144c7445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042713dce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ae17aa06a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ARCADIA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ARCADIA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ARCADIA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ARCADIA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ARCADIA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ARCADIA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−430 614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−317 256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1 663 532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ARCADIA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M. DAHL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ARCADIA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983 357 253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ARCADIA AS</a:t>
            </a:r>
          </a:p>
        </p:txBody>
      </p:sp>
    </p:spTree>
  </p:cSld>
  <p:clrMapOvr>
    <a:masterClrMapping xmlns:a="http://schemas.openxmlformats.org/drawingml/2006/main"/>
  </p:clrMapOvr>
</p:sld>
</file>