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bfb964a42244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25f34a49cf4e23"/>
  </p:sldMasterIdLst>
  <p:sldIdLst>
    <p:sldId xmlns:r="http://schemas.openxmlformats.org/officeDocument/2006/relationships" id="256" r:id="Rcf59da0ff2ee4417"/>
    <p:sldId xmlns:r="http://schemas.openxmlformats.org/officeDocument/2006/relationships" id="257" r:id="R22e5f67834d04b79"/>
    <p:sldId xmlns:r="http://schemas.openxmlformats.org/officeDocument/2006/relationships" id="258" r:id="Rf33d55fd43a944fb"/>
    <p:sldId xmlns:r="http://schemas.openxmlformats.org/officeDocument/2006/relationships" id="259" r:id="Raf96e2c0d58c4d78"/>
    <p:sldId xmlns:r="http://schemas.openxmlformats.org/officeDocument/2006/relationships" id="260" r:id="R2c8dd94c56e645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25f34a49cf4e23" /><Relationship Type="http://schemas.openxmlformats.org/officeDocument/2006/relationships/slide" Target="/ppt/slides/slide1.xml" Id="Rcf59da0ff2ee4417" /><Relationship Type="http://schemas.openxmlformats.org/officeDocument/2006/relationships/slide" Target="/ppt/slides/slide2.xml" Id="R22e5f67834d04b79" /><Relationship Type="http://schemas.openxmlformats.org/officeDocument/2006/relationships/slide" Target="/ppt/slides/slide3.xml" Id="Rf33d55fd43a944fb" /><Relationship Type="http://schemas.openxmlformats.org/officeDocument/2006/relationships/slide" Target="/ppt/slides/slide4.xml" Id="Raf96e2c0d58c4d78" /><Relationship Type="http://schemas.openxmlformats.org/officeDocument/2006/relationships/slide" Target="/ppt/slides/slide5.xml" Id="R2c8dd94c56e645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0c45dcdc348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124a574fa472c" /><Relationship Type="http://schemas.openxmlformats.org/officeDocument/2006/relationships/theme" Target="/ppt/slideMasters/theme/theme1.xml" Id="Ra205beaf251f45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0124a574fa47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5592f252a4d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fe54c78ef40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cf35404454c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cba07618246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a19853ae140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GRØNDALSTUNET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GRØNDALSTUNET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GRØNDALSTUNET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GRØNDALSTUNET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GRØNDALSTUNET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GRØNDALSTUNET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983 355 722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GRØNDALSTUNET AS</a:t>
            </a:r>
          </a:p>
        </p:txBody>
      </p:sp>
    </p:spTree>
  </p:cSld>
  <p:clrMapOvr>
    <a:masterClrMapping xmlns:a="http://schemas.openxmlformats.org/drawingml/2006/main"/>
  </p:clrMapOvr>
</p:sld>
</file>