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d2e5dfafa074bd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91fa1585cf043fe"/>
  </p:sldMasterIdLst>
  <p:sldIdLst>
    <p:sldId xmlns:r="http://schemas.openxmlformats.org/officeDocument/2006/relationships" id="256" r:id="Rd6227d7dc7034495"/>
    <p:sldId xmlns:r="http://schemas.openxmlformats.org/officeDocument/2006/relationships" id="257" r:id="R9ca32f745bc0468c"/>
    <p:sldId xmlns:r="http://schemas.openxmlformats.org/officeDocument/2006/relationships" id="258" r:id="R8a5f14e110dd49b8"/>
    <p:sldId xmlns:r="http://schemas.openxmlformats.org/officeDocument/2006/relationships" id="259" r:id="Rfebf81bb9f334253"/>
    <p:sldId xmlns:r="http://schemas.openxmlformats.org/officeDocument/2006/relationships" id="260" r:id="Re3231fb0861847ac"/>
    <p:sldId xmlns:r="http://schemas.openxmlformats.org/officeDocument/2006/relationships" id="261" r:id="Rdab7f801ea904a1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91fa1585cf043fe" /><Relationship Type="http://schemas.openxmlformats.org/officeDocument/2006/relationships/slide" Target="/ppt/slides/slide1.xml" Id="Rd6227d7dc7034495" /><Relationship Type="http://schemas.openxmlformats.org/officeDocument/2006/relationships/slide" Target="/ppt/slides/slide2.xml" Id="R9ca32f745bc0468c" /><Relationship Type="http://schemas.openxmlformats.org/officeDocument/2006/relationships/slide" Target="/ppt/slides/slide3.xml" Id="R8a5f14e110dd49b8" /><Relationship Type="http://schemas.openxmlformats.org/officeDocument/2006/relationships/slide" Target="/ppt/slides/slide4.xml" Id="Rfebf81bb9f334253" /><Relationship Type="http://schemas.openxmlformats.org/officeDocument/2006/relationships/slide" Target="/ppt/slides/slide5.xml" Id="Re3231fb0861847ac" /><Relationship Type="http://schemas.openxmlformats.org/officeDocument/2006/relationships/slide" Target="/ppt/slides/slide6.xml" Id="Rdab7f801ea904a1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da4a6079c8f470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0af0d524275413c" /><Relationship Type="http://schemas.openxmlformats.org/officeDocument/2006/relationships/theme" Target="/ppt/slideMasters/theme/theme1.xml" Id="Re9557b2a69094c5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0af0d524275413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b1190ab6d7f4b2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50ee6243d614a4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116ed64e53c4c4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3d1e113d1ed4e3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1f1156fd243492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561bd0509d04b4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AUNA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AUNA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AUNA AS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AUNA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AUNA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AUNA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AUNAAS OLE HEDENSTAD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AUNA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983 351 522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AUNA AS</a:t>
            </a:r>
          </a:p>
        </p:txBody>
      </p:sp>
    </p:spTree>
  </p:cSld>
  <p:clrMapOvr>
    <a:masterClrMapping xmlns:a="http://schemas.openxmlformats.org/drawingml/2006/main"/>
  </p:clrMapOvr>
</p:sld>
</file>