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139461fb1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e46c248f84b22"/>
  </p:sldMasterIdLst>
  <p:sldIdLst>
    <p:sldId xmlns:r="http://schemas.openxmlformats.org/officeDocument/2006/relationships" id="256" r:id="R8d1705fd71684fe0"/>
    <p:sldId xmlns:r="http://schemas.openxmlformats.org/officeDocument/2006/relationships" id="257" r:id="R4a96dfcf122447ae"/>
    <p:sldId xmlns:r="http://schemas.openxmlformats.org/officeDocument/2006/relationships" id="258" r:id="R3859f57c6f714691"/>
    <p:sldId xmlns:r="http://schemas.openxmlformats.org/officeDocument/2006/relationships" id="259" r:id="R5f62f7b2b4764e8f"/>
    <p:sldId xmlns:r="http://schemas.openxmlformats.org/officeDocument/2006/relationships" id="260" r:id="R3afc2a7d5a33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e46c248f84b22" /><Relationship Type="http://schemas.openxmlformats.org/officeDocument/2006/relationships/slide" Target="/ppt/slides/slide1.xml" Id="R8d1705fd71684fe0" /><Relationship Type="http://schemas.openxmlformats.org/officeDocument/2006/relationships/slide" Target="/ppt/slides/slide2.xml" Id="R4a96dfcf122447ae" /><Relationship Type="http://schemas.openxmlformats.org/officeDocument/2006/relationships/slide" Target="/ppt/slides/slide3.xml" Id="R3859f57c6f714691" /><Relationship Type="http://schemas.openxmlformats.org/officeDocument/2006/relationships/slide" Target="/ppt/slides/slide4.xml" Id="R5f62f7b2b4764e8f" /><Relationship Type="http://schemas.openxmlformats.org/officeDocument/2006/relationships/slide" Target="/ppt/slides/slide5.xml" Id="R3afc2a7d5a33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b94e9457a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11ada9aa64635" /><Relationship Type="http://schemas.openxmlformats.org/officeDocument/2006/relationships/theme" Target="/ppt/slideMasters/theme/theme1.xml" Id="Ra868dda686d0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11ada9aa6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9129fb02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0f2329800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02f8f69e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b28fc2d0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9132a7f1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ALSTOR HOTEL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ALSTOR HOTEL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ALSTOR HOTEL DRIFT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ALSTOR HOTEL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ALSTOR HOTEL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ALSTOR HOTEL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983 348 513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ALSTOR HOTEL DRIFT AS</a:t>
            </a:r>
          </a:p>
        </p:txBody>
      </p:sp>
    </p:spTree>
  </p:cSld>
  <p:clrMapOvr>
    <a:masterClrMapping xmlns:a="http://schemas.openxmlformats.org/drawingml/2006/main"/>
  </p:clrMapOvr>
</p:sld>
</file>