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d0ef2c3fad4e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a369eb82fb47df"/>
  </p:sldMasterIdLst>
  <p:sldIdLst>
    <p:sldId xmlns:r="http://schemas.openxmlformats.org/officeDocument/2006/relationships" id="256" r:id="Rdb5fef36bffc424e"/>
    <p:sldId xmlns:r="http://schemas.openxmlformats.org/officeDocument/2006/relationships" id="257" r:id="R431e7d9055f14057"/>
    <p:sldId xmlns:r="http://schemas.openxmlformats.org/officeDocument/2006/relationships" id="258" r:id="Rfad85cfedffe477a"/>
    <p:sldId xmlns:r="http://schemas.openxmlformats.org/officeDocument/2006/relationships" id="259" r:id="R69bcdf49b3e14d62"/>
    <p:sldId xmlns:r="http://schemas.openxmlformats.org/officeDocument/2006/relationships" id="260" r:id="R9726e8a7df5b4991"/>
    <p:sldId xmlns:r="http://schemas.openxmlformats.org/officeDocument/2006/relationships" id="261" r:id="Rec2bbd12fb174091"/>
    <p:sldId xmlns:r="http://schemas.openxmlformats.org/officeDocument/2006/relationships" id="262" r:id="R54a646f1e80e45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a369eb82fb47df" /><Relationship Type="http://schemas.openxmlformats.org/officeDocument/2006/relationships/slide" Target="/ppt/slides/slide1.xml" Id="Rdb5fef36bffc424e" /><Relationship Type="http://schemas.openxmlformats.org/officeDocument/2006/relationships/slide" Target="/ppt/slides/slide2.xml" Id="R431e7d9055f14057" /><Relationship Type="http://schemas.openxmlformats.org/officeDocument/2006/relationships/slide" Target="/ppt/slides/slide3.xml" Id="Rfad85cfedffe477a" /><Relationship Type="http://schemas.openxmlformats.org/officeDocument/2006/relationships/slide" Target="/ppt/slides/slide4.xml" Id="R69bcdf49b3e14d62" /><Relationship Type="http://schemas.openxmlformats.org/officeDocument/2006/relationships/slide" Target="/ppt/slides/slide5.xml" Id="R9726e8a7df5b4991" /><Relationship Type="http://schemas.openxmlformats.org/officeDocument/2006/relationships/slide" Target="/ppt/slides/slide6.xml" Id="Rec2bbd12fb174091" /><Relationship Type="http://schemas.openxmlformats.org/officeDocument/2006/relationships/slide" Target="/ppt/slides/slide7.xml" Id="R54a646f1e80e45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ef93bac95149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8f8a2a98e4979" /><Relationship Type="http://schemas.openxmlformats.org/officeDocument/2006/relationships/theme" Target="/ppt/slideMasters/theme/theme1.xml" Id="R9dc4cea397c143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a8f8a2a98e49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d4a65390a45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677f0ce494d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5d25803364c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e1773c9b249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887d8bce943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a336b84c941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58d540e5844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SERVICE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SERVICE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SERVICE IMPORT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SERVICE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SERVICE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SERVICE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463 342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471 307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SERVICE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ØDEGAARD KRISTEN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SERVICE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5535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71 71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krioed@online.no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983 300 677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SERVICE IMPORT AS</a:t>
            </a:r>
          </a:p>
        </p:txBody>
      </p:sp>
    </p:spTree>
  </p:cSld>
  <p:clrMapOvr>
    <a:masterClrMapping xmlns:a="http://schemas.openxmlformats.org/drawingml/2006/main"/>
  </p:clrMapOvr>
</p:sld>
</file>