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e36a69b8354c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ad54f02ad6480e"/>
  </p:sldMasterIdLst>
  <p:sldIdLst>
    <p:sldId xmlns:r="http://schemas.openxmlformats.org/officeDocument/2006/relationships" id="256" r:id="R2057fb72d32a40f1"/>
    <p:sldId xmlns:r="http://schemas.openxmlformats.org/officeDocument/2006/relationships" id="257" r:id="R1c221f3aaffe476f"/>
    <p:sldId xmlns:r="http://schemas.openxmlformats.org/officeDocument/2006/relationships" id="258" r:id="Ra529f05194534c00"/>
    <p:sldId xmlns:r="http://schemas.openxmlformats.org/officeDocument/2006/relationships" id="259" r:id="R7cddbb54aa074a13"/>
    <p:sldId xmlns:r="http://schemas.openxmlformats.org/officeDocument/2006/relationships" id="260" r:id="R76139212c2194e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ad54f02ad6480e" /><Relationship Type="http://schemas.openxmlformats.org/officeDocument/2006/relationships/slide" Target="/ppt/slides/slide1.xml" Id="R2057fb72d32a40f1" /><Relationship Type="http://schemas.openxmlformats.org/officeDocument/2006/relationships/slide" Target="/ppt/slides/slide2.xml" Id="R1c221f3aaffe476f" /><Relationship Type="http://schemas.openxmlformats.org/officeDocument/2006/relationships/slide" Target="/ppt/slides/slide3.xml" Id="Ra529f05194534c00" /><Relationship Type="http://schemas.openxmlformats.org/officeDocument/2006/relationships/slide" Target="/ppt/slides/slide4.xml" Id="R7cddbb54aa074a13" /><Relationship Type="http://schemas.openxmlformats.org/officeDocument/2006/relationships/slide" Target="/ppt/slides/slide5.xml" Id="R76139212c2194e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8da3272d6d4d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32ecbdb66479c" /><Relationship Type="http://schemas.openxmlformats.org/officeDocument/2006/relationships/theme" Target="/ppt/slideMasters/theme/theme1.xml" Id="R30f1adab40d943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f32ecbdb6647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f4a7314164d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543423eb544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d43a764f645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8f98afa00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e07ba62bf4e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ERLEND KASPERSEN - EK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KASPERSEN - EK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ERLEND KASPERSEN - EK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KASPERSEN - EK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KASPERSEN - EK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KASPERSEN - EK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983 270 417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ERLEND KASPERSEN - EK AS</a:t>
            </a:r>
          </a:p>
        </p:txBody>
      </p:sp>
    </p:spTree>
  </p:cSld>
  <p:clrMapOvr>
    <a:masterClrMapping xmlns:a="http://schemas.openxmlformats.org/drawingml/2006/main"/>
  </p:clrMapOvr>
</p:sld>
</file>