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4675abbaf3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b02aa8e2f4beb"/>
  </p:sldMasterIdLst>
  <p:sldIdLst>
    <p:sldId xmlns:r="http://schemas.openxmlformats.org/officeDocument/2006/relationships" id="256" r:id="R1d6bb1eb027d4872"/>
    <p:sldId xmlns:r="http://schemas.openxmlformats.org/officeDocument/2006/relationships" id="257" r:id="R57865cb15726420b"/>
    <p:sldId xmlns:r="http://schemas.openxmlformats.org/officeDocument/2006/relationships" id="258" r:id="R2cfff5deae114ffb"/>
    <p:sldId xmlns:r="http://schemas.openxmlformats.org/officeDocument/2006/relationships" id="259" r:id="Rc95ea47a162944f1"/>
    <p:sldId xmlns:r="http://schemas.openxmlformats.org/officeDocument/2006/relationships" id="260" r:id="R8dd29f5f18f740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b02aa8e2f4beb" /><Relationship Type="http://schemas.openxmlformats.org/officeDocument/2006/relationships/slide" Target="/ppt/slides/slide1.xml" Id="R1d6bb1eb027d4872" /><Relationship Type="http://schemas.openxmlformats.org/officeDocument/2006/relationships/slide" Target="/ppt/slides/slide2.xml" Id="R57865cb15726420b" /><Relationship Type="http://schemas.openxmlformats.org/officeDocument/2006/relationships/slide" Target="/ppt/slides/slide3.xml" Id="R2cfff5deae114ffb" /><Relationship Type="http://schemas.openxmlformats.org/officeDocument/2006/relationships/slide" Target="/ppt/slides/slide4.xml" Id="Rc95ea47a162944f1" /><Relationship Type="http://schemas.openxmlformats.org/officeDocument/2006/relationships/slide" Target="/ppt/slides/slide5.xml" Id="R8dd29f5f18f740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ff59e7e33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f4bf66e864e9f" /><Relationship Type="http://schemas.openxmlformats.org/officeDocument/2006/relationships/theme" Target="/ppt/slideMasters/theme/theme1.xml" Id="R47c37645064549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f4bf66e864e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6d81c17fa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f12469134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2a02c03aa47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db33d4739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13a1fa7c04e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TITTELSNES SKJEL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TITTELSNES SKJEL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TITTELSNES SKJEL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TITTELSNES SKJEL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TITTELSNES SKJEL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TITTELSNES SKJEL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983 262 503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TITTELSNES SKJEL AS</a:t>
            </a:r>
          </a:p>
        </p:txBody>
      </p:sp>
    </p:spTree>
  </p:cSld>
  <p:clrMapOvr>
    <a:masterClrMapping xmlns:a="http://schemas.openxmlformats.org/drawingml/2006/main"/>
  </p:clrMapOvr>
</p:sld>
</file>