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afe6a180f4e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c82f7e03124a29"/>
  </p:sldMasterIdLst>
  <p:sldIdLst>
    <p:sldId xmlns:r="http://schemas.openxmlformats.org/officeDocument/2006/relationships" id="256" r:id="R601f17a4aba34325"/>
    <p:sldId xmlns:r="http://schemas.openxmlformats.org/officeDocument/2006/relationships" id="257" r:id="R99c94b10c2684922"/>
    <p:sldId xmlns:r="http://schemas.openxmlformats.org/officeDocument/2006/relationships" id="258" r:id="Rf85bd8b233504f3f"/>
    <p:sldId xmlns:r="http://schemas.openxmlformats.org/officeDocument/2006/relationships" id="259" r:id="R6c0a15b51aaa40c7"/>
    <p:sldId xmlns:r="http://schemas.openxmlformats.org/officeDocument/2006/relationships" id="260" r:id="R50462a6e830449a3"/>
    <p:sldId xmlns:r="http://schemas.openxmlformats.org/officeDocument/2006/relationships" id="261" r:id="R4b9b3f37963749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82f7e03124a29" /><Relationship Type="http://schemas.openxmlformats.org/officeDocument/2006/relationships/slide" Target="/ppt/slides/slide1.xml" Id="R601f17a4aba34325" /><Relationship Type="http://schemas.openxmlformats.org/officeDocument/2006/relationships/slide" Target="/ppt/slides/slide2.xml" Id="R99c94b10c2684922" /><Relationship Type="http://schemas.openxmlformats.org/officeDocument/2006/relationships/slide" Target="/ppt/slides/slide3.xml" Id="Rf85bd8b233504f3f" /><Relationship Type="http://schemas.openxmlformats.org/officeDocument/2006/relationships/slide" Target="/ppt/slides/slide4.xml" Id="R6c0a15b51aaa40c7" /><Relationship Type="http://schemas.openxmlformats.org/officeDocument/2006/relationships/slide" Target="/ppt/slides/slide5.xml" Id="R50462a6e830449a3" /><Relationship Type="http://schemas.openxmlformats.org/officeDocument/2006/relationships/slide" Target="/ppt/slides/slide6.xml" Id="R4b9b3f37963749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e9da9c41c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31e7ec2784dcb" /><Relationship Type="http://schemas.openxmlformats.org/officeDocument/2006/relationships/theme" Target="/ppt/slideMasters/theme/theme1.xml" Id="R8577f5d13a0a40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a31e7ec2784d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9608930e74f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08a8a904645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6000ba4a04a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3ef5cf77c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8862730ce4d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ea1b7f019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SULDAL ØKONOMI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SULDAL ØKONOMI OG RÅDGIVNING AS ble etablert [år] og holder til i 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12 778 171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587 514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1 716 296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4 664 816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4230 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79 05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post@suldalokonomi.no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www.suldalokonomi.no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983 261 043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