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7db4f72014e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601679c859419a"/>
  </p:sldMasterIdLst>
  <p:sldIdLst>
    <p:sldId xmlns:r="http://schemas.openxmlformats.org/officeDocument/2006/relationships" id="256" r:id="Rd798df55e8ba47ec"/>
    <p:sldId xmlns:r="http://schemas.openxmlformats.org/officeDocument/2006/relationships" id="257" r:id="R56644055222f405f"/>
    <p:sldId xmlns:r="http://schemas.openxmlformats.org/officeDocument/2006/relationships" id="258" r:id="Refac4037cef843c2"/>
    <p:sldId xmlns:r="http://schemas.openxmlformats.org/officeDocument/2006/relationships" id="259" r:id="R68555c825a6a49e7"/>
    <p:sldId xmlns:r="http://schemas.openxmlformats.org/officeDocument/2006/relationships" id="260" r:id="Rf1000167eca3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601679c859419a" /><Relationship Type="http://schemas.openxmlformats.org/officeDocument/2006/relationships/slide" Target="/ppt/slides/slide1.xml" Id="Rd798df55e8ba47ec" /><Relationship Type="http://schemas.openxmlformats.org/officeDocument/2006/relationships/slide" Target="/ppt/slides/slide2.xml" Id="R56644055222f405f" /><Relationship Type="http://schemas.openxmlformats.org/officeDocument/2006/relationships/slide" Target="/ppt/slides/slide3.xml" Id="Refac4037cef843c2" /><Relationship Type="http://schemas.openxmlformats.org/officeDocument/2006/relationships/slide" Target="/ppt/slides/slide4.xml" Id="R68555c825a6a49e7" /><Relationship Type="http://schemas.openxmlformats.org/officeDocument/2006/relationships/slide" Target="/ppt/slides/slide5.xml" Id="Rf1000167eca3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6a8989b0e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e9a41ace4e4b" /><Relationship Type="http://schemas.openxmlformats.org/officeDocument/2006/relationships/theme" Target="/ppt/slideMasters/theme/theme1.xml" Id="R3d384dfaea04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9e9a41ace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05942b1ee4e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d717e7a3d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7dac11b6442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c48b3080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db9edc22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KVITFISK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983 259 162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KVITFISK AS</a:t>
            </a:r>
          </a:p>
        </p:txBody>
      </p:sp>
    </p:spTree>
  </p:cSld>
  <p:clrMapOvr>
    <a:masterClrMapping xmlns:a="http://schemas.openxmlformats.org/drawingml/2006/main"/>
  </p:clrMapOvr>
</p:sld>
</file>