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5ac5e6235d40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79df832dbd4c5d"/>
  </p:sldMasterIdLst>
  <p:sldIdLst>
    <p:sldId xmlns:r="http://schemas.openxmlformats.org/officeDocument/2006/relationships" id="256" r:id="Rdb6ba6a4d366400b"/>
    <p:sldId xmlns:r="http://schemas.openxmlformats.org/officeDocument/2006/relationships" id="257" r:id="R2a57ca459af741cd"/>
    <p:sldId xmlns:r="http://schemas.openxmlformats.org/officeDocument/2006/relationships" id="258" r:id="Rb2df922dd97740d7"/>
    <p:sldId xmlns:r="http://schemas.openxmlformats.org/officeDocument/2006/relationships" id="259" r:id="Refaa2bff05464cae"/>
    <p:sldId xmlns:r="http://schemas.openxmlformats.org/officeDocument/2006/relationships" id="260" r:id="Ra517d11878ff4325"/>
    <p:sldId xmlns:r="http://schemas.openxmlformats.org/officeDocument/2006/relationships" id="261" r:id="Rea25204e27a14f88"/>
    <p:sldId xmlns:r="http://schemas.openxmlformats.org/officeDocument/2006/relationships" id="262" r:id="R67cdf595b09944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9df832dbd4c5d" /><Relationship Type="http://schemas.openxmlformats.org/officeDocument/2006/relationships/slide" Target="/ppt/slides/slide1.xml" Id="Rdb6ba6a4d366400b" /><Relationship Type="http://schemas.openxmlformats.org/officeDocument/2006/relationships/slide" Target="/ppt/slides/slide2.xml" Id="R2a57ca459af741cd" /><Relationship Type="http://schemas.openxmlformats.org/officeDocument/2006/relationships/slide" Target="/ppt/slides/slide3.xml" Id="Rb2df922dd97740d7" /><Relationship Type="http://schemas.openxmlformats.org/officeDocument/2006/relationships/slide" Target="/ppt/slides/slide4.xml" Id="Refaa2bff05464cae" /><Relationship Type="http://schemas.openxmlformats.org/officeDocument/2006/relationships/slide" Target="/ppt/slides/slide5.xml" Id="Ra517d11878ff4325" /><Relationship Type="http://schemas.openxmlformats.org/officeDocument/2006/relationships/slide" Target="/ppt/slides/slide6.xml" Id="Rea25204e27a14f88" /><Relationship Type="http://schemas.openxmlformats.org/officeDocument/2006/relationships/slide" Target="/ppt/slides/slide7.xml" Id="R67cdf595b09944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0016a2f4d47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e90d48eaf492f" /><Relationship Type="http://schemas.openxmlformats.org/officeDocument/2006/relationships/theme" Target="/ppt/slideMasters/theme/theme1.xml" Id="R845df2fb40e647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1e90d48eaf49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6547f791843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5c6f5b2f545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a92f4b32a40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807ad0e8a42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6052ba4c24c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ff27eb89d44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0219854f64b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DIRIGENT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DIRIGENT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DIRIGENT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DIRIGENT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DIRIGENT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DIRIGENT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2 533 054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−258 155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7 031 773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10 575 395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DIRIGENT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PER EGIL  –  82,9 %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SHECO AS  –  15,1 %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EKERHOVD HENNY JANNE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DIRIGENT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Egil Borge, Rieber-Mohns veg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983 245 358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DIRIGENT AS</a:t>
            </a:r>
          </a:p>
        </p:txBody>
      </p:sp>
    </p:spTree>
  </p:cSld>
  <p:clrMapOvr>
    <a:masterClrMapping xmlns:a="http://schemas.openxmlformats.org/drawingml/2006/main"/>
  </p:clrMapOvr>
</p:sld>
</file>