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5107d1de33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c7f97a8c3d463f"/>
  </p:sldMasterIdLst>
  <p:sldIdLst>
    <p:sldId xmlns:r="http://schemas.openxmlformats.org/officeDocument/2006/relationships" id="256" r:id="R343e22921eb44fdb"/>
    <p:sldId xmlns:r="http://schemas.openxmlformats.org/officeDocument/2006/relationships" id="257" r:id="R84652cd875f54389"/>
    <p:sldId xmlns:r="http://schemas.openxmlformats.org/officeDocument/2006/relationships" id="258" r:id="Re1810e1217cc41ca"/>
    <p:sldId xmlns:r="http://schemas.openxmlformats.org/officeDocument/2006/relationships" id="259" r:id="R5f4e93ceb4da43e5"/>
    <p:sldId xmlns:r="http://schemas.openxmlformats.org/officeDocument/2006/relationships" id="260" r:id="R042ee0a244114e7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c7f97a8c3d463f" /><Relationship Type="http://schemas.openxmlformats.org/officeDocument/2006/relationships/slide" Target="/ppt/slides/slide1.xml" Id="R343e22921eb44fdb" /><Relationship Type="http://schemas.openxmlformats.org/officeDocument/2006/relationships/slide" Target="/ppt/slides/slide2.xml" Id="R84652cd875f54389" /><Relationship Type="http://schemas.openxmlformats.org/officeDocument/2006/relationships/slide" Target="/ppt/slides/slide3.xml" Id="Re1810e1217cc41ca" /><Relationship Type="http://schemas.openxmlformats.org/officeDocument/2006/relationships/slide" Target="/ppt/slides/slide4.xml" Id="R5f4e93ceb4da43e5" /><Relationship Type="http://schemas.openxmlformats.org/officeDocument/2006/relationships/slide" Target="/ppt/slides/slide5.xml" Id="R042ee0a244114e7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157d6761c4b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e3b2cbc5f94d2e" /><Relationship Type="http://schemas.openxmlformats.org/officeDocument/2006/relationships/theme" Target="/ppt/slideMasters/theme/theme1.xml" Id="R6dc216e4b72148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e3b2cbc5f94d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1c4af9c8b45c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d699ed1524c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59b6c39c54cf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2b86115c7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0703603c744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983 238 769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SINVEST AS</a:t>
            </a:r>
          </a:p>
        </p:txBody>
      </p:sp>
    </p:spTree>
  </p:cSld>
  <p:clrMapOvr>
    <a:masterClrMapping xmlns:a="http://schemas.openxmlformats.org/drawingml/2006/main"/>
  </p:clrMapOvr>
</p:sld>
</file>